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0.svg" ContentType="image/svg+xml"/>
  <Override PartName="/ppt/media/image102.svg" ContentType="image/svg+xml"/>
  <Override PartName="/ppt/media/image104.svg" ContentType="image/svg+xml"/>
  <Override PartName="/ppt/media/image106.svg" ContentType="image/svg+xml"/>
  <Override PartName="/ppt/media/image108.svg" ContentType="image/svg+xml"/>
  <Override PartName="/ppt/media/image110.svg" ContentType="image/svg+xml"/>
  <Override PartName="/ppt/media/image112.svg" ContentType="image/svg+xml"/>
  <Override PartName="/ppt/media/image114.svg" ContentType="image/svg+xml"/>
  <Override PartName="/ppt/media/image116.svg" ContentType="image/svg+xml"/>
  <Override PartName="/ppt/media/image118.svg" ContentType="image/svg+xml"/>
  <Override PartName="/ppt/media/image120.svg" ContentType="image/svg+xml"/>
  <Override PartName="/ppt/media/image122.svg" ContentType="image/svg+xml"/>
  <Override PartName="/ppt/media/image124.svg" ContentType="image/svg+xml"/>
  <Override PartName="/ppt/media/image126.svg" ContentType="image/svg+xml"/>
  <Override PartName="/ppt/media/image128.svg" ContentType="image/svg+xml"/>
  <Override PartName="/ppt/media/image130.svg" ContentType="image/svg+xml"/>
  <Override PartName="/ppt/media/image132.svg" ContentType="image/svg+xml"/>
  <Override PartName="/ppt/media/image14.svg" ContentType="image/svg+xml"/>
  <Override PartName="/ppt/media/image23.svg" ContentType="image/svg+xml"/>
  <Override PartName="/ppt/media/image24.svg" ContentType="image/svg+xml"/>
  <Override PartName="/ppt/media/image26.svg" ContentType="image/svg+xml"/>
  <Override PartName="/ppt/media/image29.svg" ContentType="image/svg+xml"/>
  <Override PartName="/ppt/media/image31.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0.svg" ContentType="image/svg+xml"/>
  <Override PartName="/ppt/media/image62.svg" ContentType="image/svg+xml"/>
  <Override PartName="/ppt/media/image64.svg" ContentType="image/svg+xml"/>
  <Override PartName="/ppt/media/image66.svg" ContentType="image/svg+xml"/>
  <Override PartName="/ppt/media/image68.svg" ContentType="image/svg+xml"/>
  <Override PartName="/ppt/media/image70.svg" ContentType="image/svg+xml"/>
  <Override PartName="/ppt/media/image72.svg" ContentType="image/svg+xml"/>
  <Override PartName="/ppt/media/image74.svg" ContentType="image/svg+xml"/>
  <Override PartName="/ppt/media/image76.svg" ContentType="image/svg+xml"/>
  <Override PartName="/ppt/media/image78.svg" ContentType="image/svg+xml"/>
  <Override PartName="/ppt/media/image80.svg" ContentType="image/svg+xml"/>
  <Override PartName="/ppt/media/image82.svg" ContentType="image/svg+xml"/>
  <Override PartName="/ppt/media/image84.svg" ContentType="image/svg+xml"/>
  <Override PartName="/ppt/media/image86.svg" ContentType="image/svg+xml"/>
  <Override PartName="/ppt/media/image88.svg" ContentType="image/svg+xml"/>
  <Override PartName="/ppt/media/image90.svg" ContentType="image/svg+xml"/>
  <Override PartName="/ppt/media/image92.svg" ContentType="image/svg+xml"/>
  <Override PartName="/ppt/media/image94.svg" ContentType="image/svg+xml"/>
  <Override PartName="/ppt/media/image96.svg" ContentType="image/svg+xml"/>
  <Override PartName="/ppt/media/image9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 id="2147484127" r:id="rId7"/>
  </p:sldMasterIdLst>
  <p:notesMasterIdLst>
    <p:notesMasterId r:id="rId64"/>
  </p:notesMasterIdLst>
  <p:handoutMasterIdLst>
    <p:handoutMasterId r:id="rId65"/>
  </p:handoutMasterIdLst>
  <p:sldIdLst>
    <p:sldId id="711" r:id="rId8"/>
    <p:sldId id="604" r:id="rId9"/>
    <p:sldId id="700" r:id="rId10"/>
    <p:sldId id="697" r:id="rId11"/>
    <p:sldId id="710" r:id="rId12"/>
    <p:sldId id="714" r:id="rId13"/>
    <p:sldId id="716" r:id="rId14"/>
    <p:sldId id="698" r:id="rId15"/>
    <p:sldId id="263" r:id="rId16"/>
    <p:sldId id="715" r:id="rId17"/>
    <p:sldId id="297" r:id="rId18"/>
    <p:sldId id="707" r:id="rId19"/>
    <p:sldId id="708" r:id="rId20"/>
    <p:sldId id="717" r:id="rId21"/>
    <p:sldId id="295" r:id="rId22"/>
    <p:sldId id="606" r:id="rId23"/>
    <p:sldId id="709" r:id="rId24"/>
    <p:sldId id="759" r:id="rId25"/>
    <p:sldId id="760" r:id="rId26"/>
    <p:sldId id="300" r:id="rId27"/>
    <p:sldId id="292" r:id="rId28"/>
    <p:sldId id="270" r:id="rId29"/>
    <p:sldId id="309" r:id="rId30"/>
    <p:sldId id="286" r:id="rId31"/>
    <p:sldId id="293" r:id="rId32"/>
    <p:sldId id="761" r:id="rId33"/>
    <p:sldId id="285" r:id="rId34"/>
    <p:sldId id="621" r:id="rId35"/>
    <p:sldId id="701" r:id="rId36"/>
    <p:sldId id="703" r:id="rId37"/>
    <p:sldId id="652" r:id="rId38"/>
    <p:sldId id="704" r:id="rId39"/>
    <p:sldId id="689" r:id="rId40"/>
    <p:sldId id="690" r:id="rId41"/>
    <p:sldId id="288" r:id="rId42"/>
    <p:sldId id="702" r:id="rId43"/>
    <p:sldId id="600" r:id="rId44"/>
    <p:sldId id="762" r:id="rId45"/>
    <p:sldId id="763" r:id="rId46"/>
    <p:sldId id="764" r:id="rId47"/>
    <p:sldId id="765" r:id="rId48"/>
    <p:sldId id="756" r:id="rId49"/>
    <p:sldId id="757" r:id="rId50"/>
    <p:sldId id="691" r:id="rId51"/>
    <p:sldId id="605" r:id="rId52"/>
    <p:sldId id="628" r:id="rId53"/>
    <p:sldId id="695" r:id="rId54"/>
    <p:sldId id="692" r:id="rId55"/>
    <p:sldId id="713" r:id="rId56"/>
    <p:sldId id="693" r:id="rId57"/>
    <p:sldId id="694" r:id="rId58"/>
    <p:sldId id="706" r:id="rId59"/>
    <p:sldId id="256" r:id="rId60"/>
    <p:sldId id="696" r:id="rId61"/>
    <p:sldId id="767" r:id="rId62"/>
    <p:sldId id="768" r:id="rId63"/>
    <p:sldId id="769" r:id="rId70"/>
    <p:sldId id="770" r:id="rId7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FDE"/>
    <a:srgbClr val="F1C400"/>
    <a:srgbClr val="A15A95"/>
    <a:srgbClr val="CF4520"/>
    <a:srgbClr val="092C74"/>
    <a:srgbClr val="E0E0E0"/>
    <a:srgbClr val="68ACE5"/>
    <a:srgbClr val="0072CE"/>
    <a:srgbClr val="009B77"/>
    <a:srgbClr val="FFF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6094" autoAdjust="0"/>
  </p:normalViewPr>
  <p:slideViewPr>
    <p:cSldViewPr snapToGrid="0" showGuides="1">
      <p:cViewPr varScale="1">
        <p:scale>
          <a:sx n="143" d="100"/>
          <a:sy n="143" d="100"/>
        </p:scale>
        <p:origin x="224" y="544"/>
      </p:cViewPr>
      <p:guideLst>
        <p:guide orient="horz" pos="1620"/>
        <p:guide pos="2880"/>
        <p:guide pos="5472"/>
        <p:guide pos="288"/>
        <p:guide orient="horz" pos="270"/>
        <p:guide orient="horz" pos="2988"/>
      </p:guideLst>
    </p:cSldViewPr>
  </p:slideViewPr>
  <p:outlineViewPr>
    <p:cViewPr>
      <p:scale>
        <a:sx n="33" d="100"/>
        <a:sy n="33" d="100"/>
      </p:scale>
      <p:origin x="0" y="-32898"/>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70" Type="http://schemas.openxmlformats.org/officeDocument/2006/relationships/slide" Target="slides/slide57.xml"/><Relationship Id="rId71"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10/17/24</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10/17/24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65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solidFill>
                  <a:srgbClr val="2E2E2E"/>
                </a:solidFill>
              </a:rPr>
              <a:t>Sara</a:t>
            </a:r>
            <a:endParaRPr lang="en-US" dirty="0"/>
          </a:p>
          <a:p>
            <a:r>
              <a:rPr lang="en-US" sz="1000" b="0" dirty="0">
                <a:solidFill>
                  <a:srgbClr val="2E2E2E"/>
                </a:solidFill>
              </a:rPr>
              <a:t>Accessibility is achieved through inclusive design and creation of content</a:t>
            </a:r>
          </a:p>
          <a:p>
            <a:pPr marL="174625" indent="-174625" defTabSz="700373">
              <a:buFont typeface="Arial" panose="020B0604020202020204" pitchFamily="34" charset="0"/>
              <a:buChar char="•"/>
            </a:pPr>
            <a:r>
              <a:rPr lang="en-US" sz="1000" dirty="0"/>
              <a:t>It is a proactive approach by planning in advance to use engaging and accessible materials.</a:t>
            </a:r>
            <a:endParaRPr lang="en-US" sz="1000" dirty="0">
              <a:solidFill>
                <a:srgbClr val="2E2E2E"/>
              </a:solidFill>
              <a:cs typeface="Calibri" panose="020F0502020204030204"/>
            </a:endParaRPr>
          </a:p>
          <a:p>
            <a:pPr marL="174625" indent="-174625">
              <a:buFont typeface="Arial" panose="020B0604020202020204" pitchFamily="34" charset="0"/>
              <a:buChar char="•"/>
            </a:pPr>
            <a:r>
              <a:rPr lang="en-US" sz="1000" dirty="0">
                <a:solidFill>
                  <a:srgbClr val="2E2E2E"/>
                </a:solidFill>
              </a:rPr>
              <a:t>Proactively designing courses and materials so that all learners can not only access but effectively engage with the content reduces the need for accommodations.</a:t>
            </a:r>
            <a:endParaRPr lang="en-US" sz="1000" dirty="0">
              <a:solidFill>
                <a:srgbClr val="2E2E2E"/>
              </a:solidFill>
              <a:cs typeface="Calibri"/>
            </a:endParaRPr>
          </a:p>
          <a:p>
            <a:pPr marL="174625" indent="-174625">
              <a:buFont typeface="Arial" panose="020B0604020202020204" pitchFamily="34" charset="0"/>
              <a:buChar char="•"/>
            </a:pPr>
            <a:r>
              <a:rPr lang="en-US" sz="1000" dirty="0">
                <a:solidFill>
                  <a:srgbClr val="2E2E2E"/>
                </a:solidFill>
              </a:rPr>
              <a:t>Accessible design benefits all students, not just those with disabilities and does not require student disclosure of disability.</a:t>
            </a:r>
            <a:endParaRPr lang="en-US" sz="1000" dirty="0">
              <a:solidFill>
                <a:srgbClr val="2E2E2E"/>
              </a:solidFill>
              <a:cs typeface="Calibri"/>
            </a:endParaRPr>
          </a:p>
          <a:p>
            <a:endParaRPr lang="en-US" sz="1000" dirty="0"/>
          </a:p>
          <a:p>
            <a:pPr algn="l"/>
            <a:r>
              <a:rPr lang="en-US" sz="1000" b="0" dirty="0">
                <a:solidFill>
                  <a:srgbClr val="2E2E2E"/>
                </a:solidFill>
              </a:rPr>
              <a:t>Accommodations are</a:t>
            </a:r>
            <a:endParaRPr lang="en-US" sz="1000" b="0" dirty="0">
              <a:solidFill>
                <a:srgbClr val="2E2E2E"/>
              </a:solidFill>
              <a:cs typeface="Calibri"/>
            </a:endParaRPr>
          </a:p>
          <a:p>
            <a:pPr marL="174625" indent="-174625">
              <a:buFont typeface="Arial" panose="020B0604020202020204" pitchFamily="34" charset="0"/>
              <a:buChar char="•"/>
            </a:pPr>
            <a:r>
              <a:rPr lang="en-US" sz="1000" b="1" dirty="0">
                <a:solidFill>
                  <a:srgbClr val="2E2E2E"/>
                </a:solidFill>
              </a:rPr>
              <a:t>Adaptations</a:t>
            </a:r>
            <a:r>
              <a:rPr lang="en-US" sz="1000" dirty="0">
                <a:solidFill>
                  <a:srgbClr val="2E2E2E"/>
                </a:solidFill>
              </a:rPr>
              <a:t> made for specific individuals when a product or service is not accessible. </a:t>
            </a:r>
          </a:p>
          <a:p>
            <a:pPr marL="174625" indent="-174625">
              <a:buFont typeface="Arial" panose="020B0604020202020204" pitchFamily="34" charset="0"/>
              <a:buChar char="•"/>
            </a:pPr>
            <a:r>
              <a:rPr lang="en-US" sz="1000" dirty="0">
                <a:solidFill>
                  <a:srgbClr val="2E2E2E"/>
                </a:solidFill>
                <a:cs typeface="Calibri"/>
              </a:rPr>
              <a:t>Because they happen after the fact, accommodations are reactive when a need is not met.</a:t>
            </a:r>
          </a:p>
          <a:p>
            <a:pPr marL="174625" indent="-174625">
              <a:buFont typeface="Arial" panose="020B0604020202020204" pitchFamily="34" charset="0"/>
              <a:buChar char="•"/>
            </a:pPr>
            <a:r>
              <a:rPr lang="en-US" sz="1000" dirty="0">
                <a:solidFill>
                  <a:srgbClr val="2E2E2E"/>
                </a:solidFill>
              </a:rPr>
              <a:t>Accommodations require student disclosure of disability. </a:t>
            </a:r>
          </a:p>
          <a:p>
            <a:pPr marL="517525" lvl="1" indent="-174625">
              <a:buFont typeface="Arial" panose="020B0604020202020204" pitchFamily="34" charset="0"/>
              <a:buChar char="•"/>
            </a:pPr>
            <a:r>
              <a:rPr lang="en-US" sz="1000" dirty="0">
                <a:solidFill>
                  <a:srgbClr val="2E2E2E"/>
                </a:solidFill>
              </a:rPr>
              <a:t>Disclosure presents a significant emotional and time-consuming burden for many people. </a:t>
            </a:r>
          </a:p>
          <a:p>
            <a:pPr marL="517525" lvl="1" indent="-174625">
              <a:buFont typeface="Arial" panose="020B0604020202020204" pitchFamily="34" charset="0"/>
              <a:buChar char="•"/>
            </a:pPr>
            <a:r>
              <a:rPr lang="en-US" sz="1000" dirty="0">
                <a:solidFill>
                  <a:srgbClr val="2E2E2E"/>
                </a:solidFill>
              </a:rPr>
              <a:t>Statistics consistently show that many students do not request accommodations that would enhance their learning.</a:t>
            </a:r>
          </a:p>
          <a:p>
            <a:pPr marL="174625" lvl="0" indent="-174625">
              <a:buFont typeface="Arial" panose="020B0604020202020204" pitchFamily="34" charset="0"/>
              <a:buChar char="•"/>
            </a:pPr>
            <a:r>
              <a:rPr lang="en-US" sz="1000" dirty="0">
                <a:solidFill>
                  <a:srgbClr val="2E2E2E"/>
                </a:solidFill>
                <a:cs typeface="Calibri"/>
              </a:rPr>
              <a:t>Accommodations benefit one or a few students, while accessible designs supports </a:t>
            </a:r>
            <a:r>
              <a:rPr lang="en-US" sz="1000" b="1" dirty="0">
                <a:solidFill>
                  <a:srgbClr val="2E2E2E"/>
                </a:solidFill>
                <a:cs typeface="Calibri"/>
              </a:rPr>
              <a:t>all</a:t>
            </a:r>
            <a:r>
              <a:rPr lang="en-US" sz="1000" dirty="0">
                <a:solidFill>
                  <a:srgbClr val="2E2E2E"/>
                </a:solidFill>
                <a:cs typeface="Calibri"/>
              </a:rPr>
              <a:t> learners.</a:t>
            </a:r>
          </a:p>
          <a:p>
            <a:pPr marL="174625" lvl="0" indent="-174625">
              <a:buFont typeface="Arial" panose="020B0604020202020204" pitchFamily="34" charset="0"/>
              <a:buChar char="•"/>
            </a:pPr>
            <a:r>
              <a:rPr lang="en-US" sz="1000" dirty="0">
                <a:solidFill>
                  <a:srgbClr val="2E2E2E"/>
                </a:solidFill>
                <a:cs typeface="Calibri"/>
              </a:rPr>
              <a:t>Because of their reactive nature, accommodations are also more expensive in terms of time and cost to provide. </a:t>
            </a:r>
          </a:p>
          <a:p>
            <a:pPr marL="7620" lvl="0" indent="0">
              <a:buFont typeface="Arial" panose="020B0604020202020204" pitchFamily="34" charset="0"/>
              <a:buNone/>
            </a:pPr>
            <a:endParaRPr lang="en-US" sz="1000" dirty="0">
              <a:solidFill>
                <a:srgbClr val="2E2E2E"/>
              </a:solidFill>
            </a:endParaRPr>
          </a:p>
          <a:p>
            <a:pPr marL="7620" lvl="0" indent="0">
              <a:buFont typeface="Arial" panose="020B0604020202020204" pitchFamily="34" charset="0"/>
              <a:buNone/>
            </a:pPr>
            <a:r>
              <a:rPr lang="en-US" sz="1000" dirty="0">
                <a:solidFill>
                  <a:srgbClr val="2E2E2E"/>
                </a:solidFill>
              </a:rPr>
              <a:t>Let’s quickly consider the use of captions and transcripts in course videos.</a:t>
            </a:r>
          </a:p>
          <a:p>
            <a:pPr marL="182245" lvl="0" indent="-174625">
              <a:buFont typeface="Arial" panose="020B0604020202020204" pitchFamily="34" charset="0"/>
              <a:buChar char="•"/>
            </a:pPr>
            <a:r>
              <a:rPr lang="en-US" sz="1000" dirty="0">
                <a:solidFill>
                  <a:srgbClr val="2E2E2E"/>
                </a:solidFill>
              </a:rPr>
              <a:t>An accommodation would be providing captions and transcripts only after a request by a specific individual rather than during the course design process. However, we know that many students use captions for a wide variety of reasons. These include noisy environments or when the viewer needs to keep the volume down to be considerate of other people in the room. Captions are helpful to everyone if the audio quality on the video is poor, if the presenter has an accent. If the viewer is not a native speaker of the presentation language or new to the content vocabulary, captions can be quite helpful.</a:t>
            </a:r>
          </a:p>
          <a:p>
            <a:pPr marL="182245" lvl="0" indent="-174625">
              <a:buFont typeface="Arial" panose="020B0604020202020204" pitchFamily="34" charset="0"/>
              <a:buChar char="•"/>
            </a:pPr>
            <a:r>
              <a:rPr lang="en-US" sz="1000" dirty="0">
                <a:solidFill>
                  <a:srgbClr val="2E2E2E"/>
                </a:solidFill>
              </a:rPr>
              <a:t>Copies of slides and video transcripts might be used with a screen reader for people who have physical or cognitive disabilities, but they are used by many other students who want to refer back to content in a printed form or choose to take notes or follow along during a presentation.</a:t>
            </a:r>
          </a:p>
          <a:p>
            <a:endParaRPr lang="en-US" sz="1000" dirty="0">
              <a:solidFill>
                <a:srgbClr val="2E2E2E"/>
              </a:solidFill>
            </a:endParaRPr>
          </a:p>
        </p:txBody>
      </p:sp>
      <p:sp>
        <p:nvSpPr>
          <p:cNvPr id="4" name="Slide Number Placeholder 3"/>
          <p:cNvSpPr>
            <a:spLocks noGrp="1"/>
          </p:cNvSpPr>
          <p:nvPr>
            <p:ph type="sldNum" sz="quarter" idx="5"/>
          </p:nvPr>
        </p:nvSpPr>
        <p:spPr/>
        <p:txBody>
          <a:bodyPr/>
          <a:lstStyle/>
          <a:p>
            <a:fld id="{EF79F371-3862-4534-BA58-4E7EFD6CBEB2}" type="slidenum">
              <a:rPr lang="en-US" smtClean="0"/>
              <a:t>42</a:t>
            </a:fld>
            <a:endParaRPr lang="en-US"/>
          </a:p>
        </p:txBody>
      </p:sp>
    </p:spTree>
    <p:extLst>
      <p:ext uri="{BB962C8B-B14F-4D97-AF65-F5344CB8AC3E}">
        <p14:creationId xmlns:p14="http://schemas.microsoft.com/office/powerpoint/2010/main" val="3229499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Toni</a:t>
            </a:r>
          </a:p>
          <a:p>
            <a:endParaRPr lang="en-US">
              <a:cs typeface="Calibri"/>
            </a:endParaRPr>
          </a:p>
          <a:p>
            <a:r>
              <a:rPr lang="en-US">
                <a:cs typeface="Calibri"/>
              </a:rPr>
              <a:t>I’m going to start with captioning and live transcriptions simply because you can see it immediately go into effect. </a:t>
            </a:r>
          </a:p>
          <a:p>
            <a:endParaRPr lang="en-US">
              <a:cs typeface="Calibri"/>
            </a:endParaRPr>
          </a:p>
          <a:p>
            <a:r>
              <a:rPr lang="en-US">
                <a:cs typeface="Calibri"/>
              </a:rPr>
              <a:t>All EP developments starting after January 1, 2021 or later, must apply captions and/or transcriptions to comply with university and legal requirements of education services. If you are working solely on recorded lecture materials through the course development or redevelopment process, this task is completed for you by the CLDT staff during that process. Once lecture videos are finalized, CLDT staff request a human generated transcript for the lecture. This request can take up to 3-7 business days to complete so ideally this occurs well before the first day of the semester. This transcript can be used by students by turning on the captioning, and in some case a running transcription, of any lecture. </a:t>
            </a:r>
          </a:p>
          <a:p>
            <a:endParaRPr lang="en-US">
              <a:cs typeface="Calibri"/>
            </a:endParaRPr>
          </a:p>
          <a:p>
            <a:r>
              <a:rPr lang="en-US">
                <a:cs typeface="Calibri"/>
              </a:rPr>
              <a:t>To edit transcripts https://</a:t>
            </a:r>
            <a:r>
              <a:rPr lang="en-US" err="1">
                <a:cs typeface="Calibri"/>
              </a:rPr>
              <a:t>support.cldt.jhu.edu</a:t>
            </a:r>
            <a:r>
              <a:rPr lang="en-US">
                <a:cs typeface="Calibri"/>
              </a:rPr>
              <a:t>/</a:t>
            </a:r>
            <a:r>
              <a:rPr lang="en-US" err="1">
                <a:cs typeface="Calibri"/>
              </a:rPr>
              <a:t>hc</a:t>
            </a:r>
            <a:r>
              <a:rPr lang="en-US">
                <a:cs typeface="Calibri"/>
              </a:rPr>
              <a:t>/</a:t>
            </a:r>
            <a:r>
              <a:rPr lang="en-US" err="1">
                <a:cs typeface="Calibri"/>
              </a:rPr>
              <a:t>en</a:t>
            </a:r>
            <a:r>
              <a:rPr lang="en-US">
                <a:cs typeface="Calibri"/>
              </a:rPr>
              <a:t>-us/articles/360053053232-Requesting-and-Editing-Audio-Transcripts-of-Recordings</a:t>
            </a:r>
          </a:p>
          <a:p>
            <a:endParaRPr lang="en-US">
              <a:cs typeface="Calibri"/>
            </a:endParaRPr>
          </a:p>
          <a:p>
            <a:r>
              <a:rPr lang="en-US">
                <a:cs typeface="Calibri"/>
              </a:rPr>
              <a:t>You’ll note that in today’s workshop, all participants are able to turn on the live captioning that is available in Zoom. I am running live captions so that those will be included in the recorded video of this workshop. If you haven’t already, try turning on the live transcript on your end to see how it works. This feature must be available to students in all office hours and virtual live sessions.  </a:t>
            </a:r>
          </a:p>
          <a:p>
            <a:endParaRPr lang="en-US">
              <a:cs typeface="Calibri"/>
            </a:endParaRPr>
          </a:p>
          <a:p>
            <a:r>
              <a:rPr lang="en-US" sz="900" b="0" i="0" kern="1200">
                <a:solidFill>
                  <a:schemeClr val="tx1"/>
                </a:solidFill>
                <a:effectLst/>
                <a:latin typeface="+mn-lt"/>
                <a:ea typeface="+mn-ea"/>
                <a:cs typeface="+mn-cs"/>
              </a:rPr>
              <a:t>Live transcription is enabled for all EP accounts in Zoom, but faculty still have to click the Live Transcription button once they are in their Zoom meeting by select </a:t>
            </a:r>
            <a:r>
              <a:rPr lang="en-US" sz="900" b="1" i="0" kern="1200">
                <a:solidFill>
                  <a:schemeClr val="tx1"/>
                </a:solidFill>
                <a:effectLst/>
                <a:latin typeface="+mn-lt"/>
                <a:ea typeface="+mn-ea"/>
                <a:cs typeface="+mn-cs"/>
              </a:rPr>
              <a:t>Enable Auto-Transcription</a:t>
            </a:r>
            <a:r>
              <a:rPr lang="en-US" sz="900" b="0" i="0" kern="1200">
                <a:solidFill>
                  <a:schemeClr val="tx1"/>
                </a:solidFill>
                <a:effectLst/>
                <a:latin typeface="+mn-lt"/>
                <a:ea typeface="+mn-ea"/>
                <a:cs typeface="+mn-cs"/>
              </a:rPr>
              <a:t>: Allows the system to start providing live transcription. Participants will be notified that this service is available and can turn it on at any time during the meeting. </a:t>
            </a:r>
            <a:endParaRPr lang="en-US"/>
          </a:p>
          <a:p>
            <a:endParaRPr lang="en-US"/>
          </a:p>
          <a:p>
            <a:r>
              <a:rPr lang="en-US"/>
              <a:t>https://</a:t>
            </a:r>
            <a:r>
              <a:rPr lang="en-US" err="1"/>
              <a:t>support.cldt.jhu.edu</a:t>
            </a:r>
            <a:r>
              <a:rPr lang="en-US"/>
              <a:t>/</a:t>
            </a:r>
            <a:r>
              <a:rPr lang="en-US" err="1"/>
              <a:t>hc</a:t>
            </a:r>
            <a:r>
              <a:rPr lang="en-US"/>
              <a:t>/</a:t>
            </a:r>
            <a:r>
              <a:rPr lang="en-US" err="1"/>
              <a:t>en</a:t>
            </a:r>
            <a:r>
              <a:rPr lang="en-US"/>
              <a:t>-us/articles/360052980391-Live-Transcription-for-Zoom-and-Teams-Meetings</a:t>
            </a:r>
          </a:p>
          <a:p>
            <a:endParaRPr lang="en-US"/>
          </a:p>
          <a:p>
            <a:r>
              <a:rPr lang="en-US"/>
              <a:t>https://</a:t>
            </a:r>
            <a:r>
              <a:rPr lang="en-US" err="1"/>
              <a:t>support.cldt.jhu.edu</a:t>
            </a:r>
            <a:r>
              <a:rPr lang="en-US"/>
              <a:t>/</a:t>
            </a:r>
            <a:r>
              <a:rPr lang="en-US" err="1"/>
              <a:t>hc</a:t>
            </a:r>
            <a:r>
              <a:rPr lang="en-US"/>
              <a:t>/</a:t>
            </a:r>
            <a:r>
              <a:rPr lang="en-US" err="1"/>
              <a:t>en</a:t>
            </a:r>
            <a:r>
              <a:rPr lang="en-US"/>
              <a:t>-us/articles/360055968292-Live-Transcription-with-Zoom-Rooms</a:t>
            </a:r>
          </a:p>
        </p:txBody>
      </p:sp>
      <p:sp>
        <p:nvSpPr>
          <p:cNvPr id="4" name="Slide Number Placeholder 3"/>
          <p:cNvSpPr>
            <a:spLocks noGrp="1"/>
          </p:cNvSpPr>
          <p:nvPr>
            <p:ph type="sldNum" sz="quarter" idx="5"/>
          </p:nvPr>
        </p:nvSpPr>
        <p:spPr/>
        <p:txBody>
          <a:bodyPr/>
          <a:lstStyle/>
          <a:p>
            <a:fld id="{EF79F371-3862-4534-BA58-4E7EFD6CBEB2}" type="slidenum">
              <a:rPr lang="en-US" smtClean="0"/>
              <a:t>43</a:t>
            </a:fld>
            <a:endParaRPr lang="en-US"/>
          </a:p>
        </p:txBody>
      </p:sp>
    </p:spTree>
    <p:extLst>
      <p:ext uri="{BB962C8B-B14F-4D97-AF65-F5344CB8AC3E}">
        <p14:creationId xmlns:p14="http://schemas.microsoft.com/office/powerpoint/2010/main" val="791564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a:p>
        </p:txBody>
      </p:sp>
      <p:sp>
        <p:nvSpPr>
          <p:cNvPr id="4" name="Slide Number Placeholder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45</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948579"/>
      </p:ext>
    </p:extLst>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Keep to 60 seconds.</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microsoft.com/office/2007/relationships/hdphoto" Target="../media/hdphoto1.wdp"/><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38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31374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4137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dirty="0"/>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2025,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dirty="0"/>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dirty="0"/>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9054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12857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17129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013508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12412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21642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25338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4700473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009690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6283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7505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55855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p:txBody>
      </p:sp>
    </p:spTree>
    <p:extLst>
      <p:ext uri="{BB962C8B-B14F-4D97-AF65-F5344CB8AC3E}">
        <p14:creationId xmlns:p14="http://schemas.microsoft.com/office/powerpoint/2010/main" val="196320507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5442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2259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chemeClr val="bg2">
              <a:lumMod val="60000"/>
              <a:lumOff val="40000"/>
              <a:alpha val="75000"/>
            </a:scheme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chemeClr val="bg2">
              <a:lumMod val="60000"/>
              <a:lumOff val="40000"/>
              <a:alpha val="75000"/>
            </a:scheme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0898318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17240452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31292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701974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825027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361300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635484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324924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prstClr val="white">
                    <a:lumMod val="50000"/>
                  </a:prstClr>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prstClr val="white">
                  <a:lumMod val="50000"/>
                </a:prstClr>
              </a:solidFill>
              <a:effectLst/>
              <a:uLnTx/>
              <a:uFillTx/>
              <a:latin typeface="Tahoma"/>
              <a:ea typeface="+mn-ea"/>
              <a:cs typeface="+mn-cs"/>
            </a:endParaRPr>
          </a:p>
        </p:txBody>
      </p:sp>
    </p:spTree>
    <p:extLst>
      <p:ext uri="{BB962C8B-B14F-4D97-AF65-F5344CB8AC3E}">
        <p14:creationId xmlns:p14="http://schemas.microsoft.com/office/powerpoint/2010/main" val="42001049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485837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453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55827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dirty="0"/>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55080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83238736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 Id="rId1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slideLayout" Target="../slideLayouts/slideLayout46.xml"/><Relationship Id="rId23" Type="http://schemas.openxmlformats.org/officeDocument/2006/relationships/slideLayout" Target="../slideLayouts/slideLayout47.xml"/><Relationship Id="rId24" Type="http://schemas.openxmlformats.org/officeDocument/2006/relationships/slideLayout" Target="../slideLayouts/slideLayout48.xml"/><Relationship Id="rId25" Type="http://schemas.openxmlformats.org/officeDocument/2006/relationships/slideLayout" Target="../slideLayouts/slideLayout49.xml"/><Relationship Id="rId26" Type="http://schemas.openxmlformats.org/officeDocument/2006/relationships/slideLayout" Target="../slideLayouts/slideLayout50.xml"/><Relationship Id="rId27" Type="http://schemas.openxmlformats.org/officeDocument/2006/relationships/slideLayout" Target="../slideLayouts/slideLayout51.xml"/><Relationship Id="rId28" Type="http://schemas.openxmlformats.org/officeDocument/2006/relationships/slideLayout" Target="../slideLayouts/slideLayout52.xml"/><Relationship Id="rId29" Type="http://schemas.openxmlformats.org/officeDocument/2006/relationships/slideLayout" Target="../slideLayouts/slideLayout5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126" r:id="rId3"/>
    <p:sldLayoutId id="2147483974" r:id="rId4"/>
    <p:sldLayoutId id="2147484035" r:id="rId5"/>
    <p:sldLayoutId id="2147484122" r:id="rId6"/>
    <p:sldLayoutId id="2147484120" r:id="rId7"/>
    <p:sldLayoutId id="2147483977" r:id="rId8"/>
    <p:sldLayoutId id="2147483971" r:id="rId9"/>
    <p:sldLayoutId id="2147484121" r:id="rId10"/>
    <p:sldLayoutId id="2147484090" r:id="rId11"/>
    <p:sldLayoutId id="2147484123" r:id="rId12"/>
    <p:sldLayoutId id="2147483959" r:id="rId13"/>
    <p:sldLayoutId id="2147483964"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3967" r:id="rId1"/>
    <p:sldLayoutId id="2147484012" r:id="rId2"/>
    <p:sldLayoutId id="2147484013" r:id="rId3"/>
    <p:sldLayoutId id="2147484034" r:id="rId4"/>
    <p:sldLayoutId id="2147484104" r:id="rId5"/>
    <p:sldLayoutId id="2147484105" r:id="rId6"/>
    <p:sldLayoutId id="2147484015" r:id="rId7"/>
    <p:sldLayoutId id="2147484016" r:id="rId8"/>
    <p:sldLayoutId id="2147484027" r:id="rId9"/>
    <p:sldLayoutId id="2147484033"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107" r:id="rId3"/>
    <p:sldLayoutId id="2147484071" r:id="rId4"/>
    <p:sldLayoutId id="2147484072" r:id="rId5"/>
    <p:sldLayoutId id="2147484108" r:id="rId6"/>
    <p:sldLayoutId id="2147484073" r:id="rId7"/>
    <p:sldLayoutId id="2147484082" r:id="rId8"/>
    <p:sldLayoutId id="2147484081" r:id="rId9"/>
    <p:sldLayoutId id="2147484084" r:id="rId10"/>
    <p:sldLayoutId id="2147484083" r:id="rId11"/>
    <p:sldLayoutId id="2147484085" r:id="rId12"/>
    <p:sldLayoutId id="2147484077" r:id="rId13"/>
    <p:sldLayoutId id="2147484074" r:id="rId14"/>
    <p:sldLayoutId id="2147484075" r:id="rId15"/>
    <p:sldLayoutId id="2147484111" r:id="rId16"/>
    <p:sldLayoutId id="2147484112" r:id="rId17"/>
    <p:sldLayoutId id="2147484113" r:id="rId18"/>
    <p:sldLayoutId id="2147484114" r:id="rId19"/>
    <p:sldLayoutId id="2147484124" r:id="rId20"/>
    <p:sldLayoutId id="2147484125" r:id="rId21"/>
    <p:sldLayoutId id="2147484078" r:id="rId22"/>
    <p:sldLayoutId id="2147484079" r:id="rId23"/>
    <p:sldLayoutId id="2147484080" r:id="rId24"/>
    <p:sldLayoutId id="2147484086" r:id="rId25"/>
    <p:sldLayoutId id="2147484087" r:id="rId26"/>
    <p:sldLayoutId id="2147484118" r:id="rId27"/>
    <p:sldLayoutId id="2147484088" r:id="rId28"/>
    <p:sldLayoutId id="2147484089"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629461"/>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TR/WCAG21/" TargetMode="External"/><Relationship Id="rId3" Type="http://schemas.openxmlformats.org/officeDocument/2006/relationships/hyperlink" Target="https://support.cldt.jhu.edu/hc/en-us/articles/5483844039309-Alternative-Text-for-Visuals" TargetMode="External"/><Relationship Id="rId4" Type="http://schemas.openxmlformats.org/officeDocument/2006/relationships/hyperlink" Target="https://webaim.org/techniques/alttex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png"/><Relationship Id="rId3" Type="http://schemas.openxmlformats.org/officeDocument/2006/relationships/image" Target="../media/image1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6.png"/><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3.png"/><Relationship Id="rId3" Type="http://schemas.openxmlformats.org/officeDocument/2006/relationships/image" Target="../media/image14.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2.png"/><Relationship Id="rId3" Type="http://schemas.openxmlformats.org/officeDocument/2006/relationships/image" Target="../media/image23.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2.png"/><Relationship Id="rId3" Type="http://schemas.openxmlformats.org/officeDocument/2006/relationships/image" Target="../media/image23.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2.png"/><Relationship Id="rId3" Type="http://schemas.openxmlformats.org/officeDocument/2006/relationships/image" Target="../media/image23.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svg"/><Relationship Id="rId5" Type="http://schemas.openxmlformats.org/officeDocument/2006/relationships/image" Target="../media/image24.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5.png"/><Relationship Id="rId3" Type="http://schemas.openxmlformats.org/officeDocument/2006/relationships/image" Target="../media/image26.sv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8.png"/><Relationship Id="rId3" Type="http://schemas.openxmlformats.org/officeDocument/2006/relationships/image" Target="../media/image22.png"/><Relationship Id="rId4" Type="http://schemas.openxmlformats.org/officeDocument/2006/relationships/image" Target="../media/image29.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5.png"/><Relationship Id="rId3" Type="http://schemas.openxmlformats.org/officeDocument/2006/relationships/image" Target="../media/image26.svg"/><Relationship Id="rId4" Type="http://schemas.openxmlformats.org/officeDocument/2006/relationships/image" Target="../media/image22.png"/><Relationship Id="rId5" Type="http://schemas.openxmlformats.org/officeDocument/2006/relationships/image" Target="../media/image23.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13.png"/><Relationship Id="rId3" Type="http://schemas.openxmlformats.org/officeDocument/2006/relationships/image" Target="../media/image14.svg"/><Relationship Id="rId4" Type="http://schemas.openxmlformats.org/officeDocument/2006/relationships/image" Target="../media/image22.png"/><Relationship Id="rId5" Type="http://schemas.openxmlformats.org/officeDocument/2006/relationships/image" Target="../media/image23.svg"/><Relationship Id="rId6" Type="http://schemas.openxmlformats.org/officeDocument/2006/relationships/image" Target="../media/image24.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2.png"/><Relationship Id="rId3" Type="http://schemas.openxmlformats.org/officeDocument/2006/relationships/image" Target="../media/image23.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image" Target="../media/image30.png"/><Relationship Id="rId3" Type="http://schemas.openxmlformats.org/officeDocument/2006/relationships/image" Target="../media/image31.svg"/><Relationship Id="rId4" Type="http://schemas.openxmlformats.org/officeDocument/2006/relationships/image" Target="../media/image22.png"/><Relationship Id="rId5" Type="http://schemas.openxmlformats.org/officeDocument/2006/relationships/image" Target="../media/image23.svg"/><Relationship Id="rId6" Type="http://schemas.openxmlformats.org/officeDocument/2006/relationships/image" Target="../media/image32.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pastyle.apa.org/style-grammar-guidelines" TargetMode="External"/><Relationship Id="rId3" Type="http://schemas.openxmlformats.org/officeDocument/2006/relationships/hyperlink" Target="https://apastyle.apa.org/style-grammar-guidelines/references/example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34.svg"/><Relationship Id="rId4" Type="http://schemas.openxmlformats.org/officeDocument/2006/relationships/image" Target="../media/image35.png"/><Relationship Id="rId5" Type="http://schemas.openxmlformats.org/officeDocument/2006/relationships/image" Target="../media/image36.svg"/><Relationship Id="rId6" Type="http://schemas.openxmlformats.org/officeDocument/2006/relationships/image" Target="../media/image37.png"/><Relationship Id="rId7" Type="http://schemas.openxmlformats.org/officeDocument/2006/relationships/image" Target="../media/image38.svg"/><Relationship Id="rId8" Type="http://schemas.openxmlformats.org/officeDocument/2006/relationships/image" Target="../media/image39.png"/><Relationship Id="rId9" Type="http://schemas.openxmlformats.org/officeDocument/2006/relationships/image" Target="../media/image40.svg"/><Relationship Id="rId10" Type="http://schemas.openxmlformats.org/officeDocument/2006/relationships/image" Target="../media/image41.png"/><Relationship Id="rId11" Type="http://schemas.openxmlformats.org/officeDocument/2006/relationships/image" Target="../media/image42.svg"/><Relationship Id="rId12" Type="http://schemas.openxmlformats.org/officeDocument/2006/relationships/image" Target="../media/image43.png"/><Relationship Id="rId13" Type="http://schemas.openxmlformats.org/officeDocument/2006/relationships/image" Target="../media/image44.svg"/><Relationship Id="rId14" Type="http://schemas.openxmlformats.org/officeDocument/2006/relationships/image" Target="../media/image45.png"/><Relationship Id="rId15" Type="http://schemas.openxmlformats.org/officeDocument/2006/relationships/image" Target="../media/image46.svg"/><Relationship Id="rId16" Type="http://schemas.openxmlformats.org/officeDocument/2006/relationships/image" Target="../media/image47.png"/><Relationship Id="rId17" Type="http://schemas.openxmlformats.org/officeDocument/2006/relationships/image" Target="../media/image48.svg"/><Relationship Id="rId18" Type="http://schemas.openxmlformats.org/officeDocument/2006/relationships/image" Target="../media/image49.png"/><Relationship Id="rId19" Type="http://schemas.openxmlformats.org/officeDocument/2006/relationships/image" Target="../media/image50.svg"/><Relationship Id="rId20" Type="http://schemas.openxmlformats.org/officeDocument/2006/relationships/image" Target="../media/image51.png"/><Relationship Id="rId21" Type="http://schemas.openxmlformats.org/officeDocument/2006/relationships/image" Target="../media/image52.svg"/><Relationship Id="rId22" Type="http://schemas.openxmlformats.org/officeDocument/2006/relationships/image" Target="../media/image53.png"/><Relationship Id="rId23" Type="http://schemas.openxmlformats.org/officeDocument/2006/relationships/image" Target="../media/image54.svg"/><Relationship Id="rId24" Type="http://schemas.openxmlformats.org/officeDocument/2006/relationships/image" Target="../media/image55.png"/><Relationship Id="rId25" Type="http://schemas.openxmlformats.org/officeDocument/2006/relationships/image" Target="../media/image56.svg"/><Relationship Id="rId26" Type="http://schemas.openxmlformats.org/officeDocument/2006/relationships/image" Target="../media/image57.png"/><Relationship Id="rId27" Type="http://schemas.openxmlformats.org/officeDocument/2006/relationships/image" Target="../media/image58.svg"/><Relationship Id="rId28" Type="http://schemas.openxmlformats.org/officeDocument/2006/relationships/image" Target="../media/image59.png"/><Relationship Id="rId29" Type="http://schemas.openxmlformats.org/officeDocument/2006/relationships/image" Target="../media/image60.svg"/><Relationship Id="rId30" Type="http://schemas.openxmlformats.org/officeDocument/2006/relationships/image" Target="../media/image61.png"/><Relationship Id="rId31" Type="http://schemas.openxmlformats.org/officeDocument/2006/relationships/image" Target="../media/image62.svg"/><Relationship Id="rId32" Type="http://schemas.openxmlformats.org/officeDocument/2006/relationships/image" Target="../media/image63.png"/><Relationship Id="rId33" Type="http://schemas.openxmlformats.org/officeDocument/2006/relationships/image" Target="../media/image64.svg"/><Relationship Id="rId34" Type="http://schemas.openxmlformats.org/officeDocument/2006/relationships/image" Target="../media/image65.png"/><Relationship Id="rId35" Type="http://schemas.openxmlformats.org/officeDocument/2006/relationships/image" Target="../media/image66.svg"/><Relationship Id="rId36" Type="http://schemas.openxmlformats.org/officeDocument/2006/relationships/image" Target="../media/image67.png"/><Relationship Id="rId37" Type="http://schemas.openxmlformats.org/officeDocument/2006/relationships/image" Target="../media/image68.svg"/><Relationship Id="rId38" Type="http://schemas.openxmlformats.org/officeDocument/2006/relationships/image" Target="../media/image69.png"/><Relationship Id="rId39" Type="http://schemas.openxmlformats.org/officeDocument/2006/relationships/image" Target="../media/image70.svg"/><Relationship Id="rId40" Type="http://schemas.openxmlformats.org/officeDocument/2006/relationships/image" Target="../media/image71.png"/><Relationship Id="rId41" Type="http://schemas.openxmlformats.org/officeDocument/2006/relationships/image" Target="../media/image72.svg"/><Relationship Id="rId42" Type="http://schemas.openxmlformats.org/officeDocument/2006/relationships/image" Target="../media/image73.png"/><Relationship Id="rId43" Type="http://schemas.openxmlformats.org/officeDocument/2006/relationships/image" Target="../media/image74.svg"/><Relationship Id="rId44" Type="http://schemas.openxmlformats.org/officeDocument/2006/relationships/image" Target="../media/image75.png"/><Relationship Id="rId45" Type="http://schemas.openxmlformats.org/officeDocument/2006/relationships/image" Target="../media/image76.svg"/><Relationship Id="rId46" Type="http://schemas.openxmlformats.org/officeDocument/2006/relationships/image" Target="../media/image77.png"/><Relationship Id="rId47" Type="http://schemas.openxmlformats.org/officeDocument/2006/relationships/image" Target="../media/image78.svg"/><Relationship Id="rId48" Type="http://schemas.openxmlformats.org/officeDocument/2006/relationships/image" Target="../media/image79.png"/><Relationship Id="rId49" Type="http://schemas.openxmlformats.org/officeDocument/2006/relationships/image" Target="../media/image80.svg"/><Relationship Id="rId50" Type="http://schemas.openxmlformats.org/officeDocument/2006/relationships/image" Target="../media/image81.png"/><Relationship Id="rId51" Type="http://schemas.openxmlformats.org/officeDocument/2006/relationships/image" Target="../media/image82.svg"/><Relationship Id="rId52" Type="http://schemas.openxmlformats.org/officeDocument/2006/relationships/image" Target="../media/image83.png"/><Relationship Id="rId53" Type="http://schemas.openxmlformats.org/officeDocument/2006/relationships/image" Target="../media/image84.svg"/><Relationship Id="rId54" Type="http://schemas.openxmlformats.org/officeDocument/2006/relationships/image" Target="../media/image85.png"/><Relationship Id="rId55" Type="http://schemas.openxmlformats.org/officeDocument/2006/relationships/image" Target="../media/image86.svg"/><Relationship Id="rId56" Type="http://schemas.openxmlformats.org/officeDocument/2006/relationships/image" Target="../media/image87.png"/><Relationship Id="rId57" Type="http://schemas.openxmlformats.org/officeDocument/2006/relationships/image" Target="../media/image88.svg"/><Relationship Id="rId58" Type="http://schemas.openxmlformats.org/officeDocument/2006/relationships/image" Target="../media/image89.png"/><Relationship Id="rId59" Type="http://schemas.openxmlformats.org/officeDocument/2006/relationships/image" Target="../media/image90.svg"/><Relationship Id="rId60" Type="http://schemas.openxmlformats.org/officeDocument/2006/relationships/image" Target="../media/image91.png"/><Relationship Id="rId61" Type="http://schemas.openxmlformats.org/officeDocument/2006/relationships/image" Target="../media/image92.svg"/><Relationship Id="rId62" Type="http://schemas.openxmlformats.org/officeDocument/2006/relationships/image" Target="../media/image93.png"/><Relationship Id="rId63" Type="http://schemas.openxmlformats.org/officeDocument/2006/relationships/image" Target="../media/image94.svg"/><Relationship Id="rId64" Type="http://schemas.openxmlformats.org/officeDocument/2006/relationships/image" Target="../media/image95.png"/><Relationship Id="rId65" Type="http://schemas.openxmlformats.org/officeDocument/2006/relationships/image" Target="../media/image96.svg"/><Relationship Id="rId66" Type="http://schemas.openxmlformats.org/officeDocument/2006/relationships/image" Target="../media/image97.png"/><Relationship Id="rId67" Type="http://schemas.openxmlformats.org/officeDocument/2006/relationships/image" Target="../media/image98.svg"/><Relationship Id="rId68" Type="http://schemas.openxmlformats.org/officeDocument/2006/relationships/image" Target="../media/image99.png"/><Relationship Id="rId69" Type="http://schemas.openxmlformats.org/officeDocument/2006/relationships/image" Target="../media/image100.svg"/><Relationship Id="rId70" Type="http://schemas.openxmlformats.org/officeDocument/2006/relationships/image" Target="../media/image101.png"/><Relationship Id="rId71" Type="http://schemas.openxmlformats.org/officeDocument/2006/relationships/image" Target="../media/image102.svg"/><Relationship Id="rId72" Type="http://schemas.openxmlformats.org/officeDocument/2006/relationships/image" Target="../media/image103.png"/><Relationship Id="rId73" Type="http://schemas.openxmlformats.org/officeDocument/2006/relationships/image" Target="../media/image104.svg"/><Relationship Id="rId74" Type="http://schemas.openxmlformats.org/officeDocument/2006/relationships/image" Target="../media/image105.png"/><Relationship Id="rId75" Type="http://schemas.openxmlformats.org/officeDocument/2006/relationships/image" Target="../media/image106.svg"/><Relationship Id="rId76" Type="http://schemas.openxmlformats.org/officeDocument/2006/relationships/image" Target="../media/image107.png"/><Relationship Id="rId77" Type="http://schemas.openxmlformats.org/officeDocument/2006/relationships/image" Target="../media/image108.svg"/><Relationship Id="rId78" Type="http://schemas.openxmlformats.org/officeDocument/2006/relationships/image" Target="../media/image109.png"/><Relationship Id="rId79" Type="http://schemas.openxmlformats.org/officeDocument/2006/relationships/image" Target="../media/image110.svg"/><Relationship Id="rId80" Type="http://schemas.openxmlformats.org/officeDocument/2006/relationships/image" Target="../media/image111.png"/><Relationship Id="rId81" Type="http://schemas.openxmlformats.org/officeDocument/2006/relationships/image" Target="../media/image112.svg"/><Relationship Id="rId82" Type="http://schemas.openxmlformats.org/officeDocument/2006/relationships/image" Target="../media/image113.png"/><Relationship Id="rId83" Type="http://schemas.openxmlformats.org/officeDocument/2006/relationships/image" Target="../media/image114.svg"/><Relationship Id="rId84" Type="http://schemas.openxmlformats.org/officeDocument/2006/relationships/image" Target="../media/image115.png"/><Relationship Id="rId85" Type="http://schemas.openxmlformats.org/officeDocument/2006/relationships/image" Target="../media/image116.svg"/><Relationship Id="rId86" Type="http://schemas.openxmlformats.org/officeDocument/2006/relationships/image" Target="../media/image117.png"/><Relationship Id="rId87" Type="http://schemas.openxmlformats.org/officeDocument/2006/relationships/image" Target="../media/image118.svg"/><Relationship Id="rId88" Type="http://schemas.openxmlformats.org/officeDocument/2006/relationships/image" Target="../media/image119.png"/><Relationship Id="rId89" Type="http://schemas.openxmlformats.org/officeDocument/2006/relationships/image" Target="../media/image120.svg"/><Relationship Id="rId90" Type="http://schemas.openxmlformats.org/officeDocument/2006/relationships/image" Target="../media/image121.png"/><Relationship Id="rId91" Type="http://schemas.openxmlformats.org/officeDocument/2006/relationships/image" Target="../media/image122.svg"/><Relationship Id="rId92" Type="http://schemas.openxmlformats.org/officeDocument/2006/relationships/image" Target="../media/image123.png"/><Relationship Id="rId93" Type="http://schemas.openxmlformats.org/officeDocument/2006/relationships/image" Target="../media/image124.svg"/><Relationship Id="rId94" Type="http://schemas.openxmlformats.org/officeDocument/2006/relationships/image" Target="../media/image125.png"/><Relationship Id="rId95" Type="http://schemas.openxmlformats.org/officeDocument/2006/relationships/image" Target="../media/image126.svg"/><Relationship Id="rId96" Type="http://schemas.openxmlformats.org/officeDocument/2006/relationships/image" Target="../media/image127.png"/><Relationship Id="rId97" Type="http://schemas.openxmlformats.org/officeDocument/2006/relationships/image" Target="../media/image128.svg"/><Relationship Id="rId98" Type="http://schemas.openxmlformats.org/officeDocument/2006/relationships/image" Target="../media/image129.png"/><Relationship Id="rId99" Type="http://schemas.openxmlformats.org/officeDocument/2006/relationships/image" Target="../media/image130.svg"/><Relationship Id="rId100" Type="http://schemas.openxmlformats.org/officeDocument/2006/relationships/image" Target="../media/image131.png"/><Relationship Id="rId101" Type="http://schemas.openxmlformats.org/officeDocument/2006/relationships/image" Target="../media/image132.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9E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02BEBD-0826-4DBB-B81C-682DF567B7F3}"/>
              </a:ext>
            </a:extLst>
          </p:cNvPr>
          <p:cNvSpPr>
            <a:spLocks noGrp="1"/>
          </p:cNvSpPr>
          <p:nvPr>
            <p:ph type="title"/>
          </p:nvPr>
        </p:nvSpPr>
        <p:spPr/>
        <p:txBody>
          <a:bodyPr/>
          <a:lstStyle/>
          <a:p>
            <a:r>
              <a:rPr lang="en-US" dirty="0"/>
              <a:t>Alternative Text Requirements</a:t>
            </a:r>
          </a:p>
        </p:txBody>
      </p:sp>
      <p:sp>
        <p:nvSpPr>
          <p:cNvPr id="5" name="Text Placeholder 4">
            <a:extLst>
              <a:ext uri="{FF2B5EF4-FFF2-40B4-BE49-F238E27FC236}">
                <a16:creationId xmlns:a16="http://schemas.microsoft.com/office/drawing/2014/main" id="{A2D8476A-A5E9-450F-9D4B-282FC32D39D0}"/>
              </a:ext>
            </a:extLst>
          </p:cNvPr>
          <p:cNvSpPr>
            <a:spLocks noGrp="1"/>
          </p:cNvSpPr>
          <p:nvPr>
            <p:ph type="body" sz="quarter" idx="16"/>
          </p:nvPr>
        </p:nvSpPr>
        <p:spPr/>
        <p:txBody>
          <a:bodyPr/>
          <a:lstStyle/>
          <a:p>
            <a:r>
              <a:rPr lang="en-US" sz="1400" dirty="0"/>
              <a:t>For every image added to or included in this presentation, alternative text (alt text) </a:t>
            </a:r>
            <a:r>
              <a:rPr lang="en-US" sz="1400" b="1" dirty="0"/>
              <a:t>must</a:t>
            </a:r>
            <a:r>
              <a:rPr lang="en-US" sz="1400" dirty="0"/>
              <a:t> be added as well. This includes descriptions for all images, graphs, etc. </a:t>
            </a:r>
          </a:p>
          <a:p>
            <a:r>
              <a:rPr lang="en-US" sz="1400" b="1" dirty="0"/>
              <a:t>To add alt text</a:t>
            </a:r>
            <a:r>
              <a:rPr lang="en-US" sz="1400" dirty="0"/>
              <a:t>, use the following steps:</a:t>
            </a:r>
          </a:p>
          <a:p>
            <a:pPr lvl="1"/>
            <a:r>
              <a:rPr lang="en-US" sz="1400" dirty="0"/>
              <a:t>Select an image on your PowerPoint slide,</a:t>
            </a:r>
          </a:p>
          <a:p>
            <a:pPr lvl="1"/>
            <a:r>
              <a:rPr lang="en-US" sz="1400" dirty="0"/>
              <a:t>Either right-click the image and select </a:t>
            </a:r>
            <a:r>
              <a:rPr lang="en-US" sz="1400" b="1" dirty="0"/>
              <a:t>Edit Alt Text</a:t>
            </a:r>
            <a:r>
              <a:rPr lang="en-US" sz="1400" dirty="0"/>
              <a:t>, or click the </a:t>
            </a:r>
            <a:r>
              <a:rPr lang="en-US" sz="1400" b="1" dirty="0"/>
              <a:t>Picture Format</a:t>
            </a:r>
            <a:r>
              <a:rPr lang="en-US" sz="1400" dirty="0"/>
              <a:t> tab and choose </a:t>
            </a:r>
            <a:r>
              <a:rPr lang="en-US" sz="1400" b="1" dirty="0"/>
              <a:t>Alt Text.</a:t>
            </a:r>
            <a:endParaRPr lang="en-US" sz="1400" dirty="0"/>
          </a:p>
          <a:p>
            <a:pPr lvl="1"/>
            <a:r>
              <a:rPr lang="en-US" sz="1400" dirty="0"/>
              <a:t>For non-decorative images, type a meaningful description of the image into the alt text box.</a:t>
            </a:r>
          </a:p>
          <a:p>
            <a:pPr lvl="1"/>
            <a:r>
              <a:rPr lang="en-US" sz="1400" dirty="0"/>
              <a:t>For decorative images, check the “Mark as decorative” box. For older versions of Microsoft Office where the checkbox is unavailable, set the alt text to null (“”).</a:t>
            </a:r>
          </a:p>
          <a:p>
            <a:r>
              <a:rPr lang="en-US" sz="1400" b="1" dirty="0"/>
              <a:t>Why is this required? </a:t>
            </a:r>
            <a:r>
              <a:rPr lang="en-US" sz="1400" dirty="0"/>
              <a:t>JHU’s university-wide accessibility guidelines require instructional content meet </a:t>
            </a:r>
            <a:r>
              <a:rPr lang="en-US" sz="1400" dirty="0">
                <a:hlinkClick r:id="rId2"/>
              </a:rPr>
              <a:t>WCAG 2.1 AA standards</a:t>
            </a:r>
            <a:r>
              <a:rPr lang="en-US" sz="1400" dirty="0"/>
              <a:t>.</a:t>
            </a:r>
          </a:p>
          <a:p>
            <a:r>
              <a:rPr lang="en-US" sz="1400" dirty="0"/>
              <a:t>Further information on alt text: </a:t>
            </a:r>
          </a:p>
          <a:p>
            <a:pPr lvl="1"/>
            <a:r>
              <a:rPr lang="en-US" sz="1400" dirty="0">
                <a:hlinkClick r:id="rId3"/>
              </a:rPr>
              <a:t>Alternative Text for Visuals</a:t>
            </a:r>
            <a:endParaRPr lang="en-US" sz="1400" dirty="0"/>
          </a:p>
          <a:p>
            <a:pPr lvl="1"/>
            <a:r>
              <a:rPr lang="en-US" sz="1400" dirty="0">
                <a:hlinkClick r:id="rId4"/>
              </a:rPr>
              <a:t>WebAIM Alternative Text </a:t>
            </a:r>
            <a:endParaRPr lang="en-US" sz="1400" dirty="0"/>
          </a:p>
        </p:txBody>
      </p:sp>
      <p:sp>
        <p:nvSpPr>
          <p:cNvPr id="6" name="Rectangle 5">
            <a:extLst>
              <a:ext uri="{FF2B5EF4-FFF2-40B4-BE49-F238E27FC236}">
                <a16:creationId xmlns:a16="http://schemas.microsoft.com/office/drawing/2014/main" id="{2DDAFC85-2E3E-42AE-921E-89959E7095E2}"/>
              </a:ext>
            </a:extLst>
          </p:cNvPr>
          <p:cNvSpPr/>
          <p:nvPr/>
        </p:nvSpPr>
        <p:spPr>
          <a:xfrm>
            <a:off x="435626" y="107119"/>
            <a:ext cx="8272747" cy="3722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ahoma"/>
                <a:ea typeface="+mn-ea"/>
                <a:cs typeface="+mn-cs"/>
              </a:rPr>
              <a:t>This slide to be deleted.</a:t>
            </a:r>
          </a:p>
        </p:txBody>
      </p:sp>
    </p:spTree>
    <p:extLst>
      <p:ext uri="{BB962C8B-B14F-4D97-AF65-F5344CB8AC3E}">
        <p14:creationId xmlns:p14="http://schemas.microsoft.com/office/powerpoint/2010/main" val="3554846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5ADD11-6DBD-471F-9863-1FC46D1BA071}"/>
              </a:ext>
            </a:extLst>
          </p:cNvPr>
          <p:cNvSpPr>
            <a:spLocks noGrp="1"/>
          </p:cNvSpPr>
          <p:nvPr>
            <p:ph type="title"/>
          </p:nvPr>
        </p:nvSpPr>
        <p:spPr/>
        <p:txBody>
          <a:bodyPr/>
          <a:lstStyle/>
          <a:p>
            <a:r>
              <a:rPr lang="en-US" dirty="0"/>
              <a:t>Slide Title</a:t>
            </a:r>
          </a:p>
        </p:txBody>
      </p:sp>
      <p:sp>
        <p:nvSpPr>
          <p:cNvPr id="8" name="Text Placeholder 7">
            <a:extLst>
              <a:ext uri="{FF2B5EF4-FFF2-40B4-BE49-F238E27FC236}">
                <a16:creationId xmlns:a16="http://schemas.microsoft.com/office/drawing/2014/main" id="{79EBBAD2-EFF9-44EB-BDAD-75CC17F3800F}"/>
              </a:ext>
            </a:extLst>
          </p:cNvPr>
          <p:cNvSpPr>
            <a:spLocks noGrp="1"/>
          </p:cNvSpPr>
          <p:nvPr>
            <p:ph type="body" sz="quarter" idx="16"/>
          </p:nvPr>
        </p:nvSpPr>
        <p:spPr/>
        <p:txBody>
          <a:bodyPr/>
          <a:lstStyle/>
          <a:p>
            <a:pPr>
              <a:spcBef>
                <a:spcPts val="600"/>
              </a:spcBef>
            </a:pPr>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p>
          <a:p>
            <a:pPr>
              <a:spcBef>
                <a:spcPts val="600"/>
              </a:spcBef>
            </a:pPr>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p>
          <a:p>
            <a:pPr>
              <a:spcBef>
                <a:spcPts val="600"/>
              </a:spcBef>
            </a:pPr>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p>
          <a:p>
            <a:pPr>
              <a:spcBef>
                <a:spcPts val="600"/>
              </a:spcBef>
            </a:pPr>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a:p>
            <a:pPr marL="0" indent="0">
              <a:buNone/>
            </a:pPr>
            <a:endParaRPr lang="en-US" dirty="0"/>
          </a:p>
        </p:txBody>
      </p:sp>
      <p:pic>
        <p:nvPicPr>
          <p:cNvPr id="11" name="Picture Placeholder 10">
            <a:extLst>
              <a:ext uri="{FF2B5EF4-FFF2-40B4-BE49-F238E27FC236}">
                <a16:creationId xmlns:a16="http://schemas.microsoft.com/office/drawing/2014/main" id="{994D2C18-B191-4F54-88C2-6E8F9AF26E4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8" r="288"/>
          <a:stretch>
            <a:fillRect/>
          </a:stretch>
        </p:blipFill>
        <p:spPr/>
      </p:pic>
      <p:sp>
        <p:nvSpPr>
          <p:cNvPr id="9" name="Text Placeholder 8">
            <a:extLst>
              <a:ext uri="{FF2B5EF4-FFF2-40B4-BE49-F238E27FC236}">
                <a16:creationId xmlns:a16="http://schemas.microsoft.com/office/drawing/2014/main" id="{02308882-A5B0-41D2-9F7A-241EA3D766E8}"/>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741387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96B5C9-B7BF-4DAC-B7F0-929AE2BDD99D}"/>
              </a:ext>
            </a:extLst>
          </p:cNvPr>
          <p:cNvSpPr>
            <a:spLocks noGrp="1"/>
          </p:cNvSpPr>
          <p:nvPr>
            <p:ph type="title"/>
          </p:nvPr>
        </p:nvSpPr>
        <p:spPr/>
        <p:txBody>
          <a:bodyPr/>
          <a:lstStyle/>
          <a:p>
            <a:r>
              <a:rPr lang="en-US" dirty="0"/>
              <a:t>Slide Title</a:t>
            </a:r>
          </a:p>
        </p:txBody>
      </p:sp>
      <p:sp>
        <p:nvSpPr>
          <p:cNvPr id="3" name="Subtitle">
            <a:extLst>
              <a:ext uri="{FF2B5EF4-FFF2-40B4-BE49-F238E27FC236}">
                <a16:creationId xmlns:a16="http://schemas.microsoft.com/office/drawing/2014/main" id="{81223E36-17E0-4C45-A692-E87AF84DFFDC}"/>
              </a:ext>
            </a:extLst>
          </p:cNvPr>
          <p:cNvSpPr>
            <a:spLocks noGrp="1"/>
          </p:cNvSpPr>
          <p:nvPr>
            <p:ph type="body" sz="quarter" idx="15"/>
          </p:nvPr>
        </p:nvSpPr>
        <p:spPr/>
        <p:txBody>
          <a:bodyPr/>
          <a:lstStyle/>
          <a:p>
            <a:r>
              <a:rPr lang="en-US" dirty="0"/>
              <a:t>Subtitle</a:t>
            </a:r>
          </a:p>
        </p:txBody>
      </p:sp>
      <p:sp>
        <p:nvSpPr>
          <p:cNvPr id="6" name="Bullets">
            <a:extLst>
              <a:ext uri="{FF2B5EF4-FFF2-40B4-BE49-F238E27FC236}">
                <a16:creationId xmlns:a16="http://schemas.microsoft.com/office/drawing/2014/main" id="{17D3E240-AB9C-49A0-A60A-5FC30F1E9C02}"/>
              </a:ext>
            </a:extLst>
          </p:cNvPr>
          <p:cNvSpPr>
            <a:spLocks noGrp="1"/>
          </p:cNvSpPr>
          <p:nvPr>
            <p:ph type="body" sz="quarter" idx="16"/>
          </p:nvPr>
        </p:nvSpPr>
        <p:spPr/>
        <p:txBody>
          <a:bodyPr/>
          <a:lstStyle/>
          <a:p>
            <a:pPr marL="260747" indent="-260747">
              <a:buClr>
                <a:srgbClr val="69ACE5"/>
              </a:buClr>
              <a:buSzPct val="100000"/>
              <a:buFont typeface="Wingdings" panose="05000000000000000000" pitchFamily="2" charset="2"/>
              <a:buChar char="§"/>
              <a:defRPr/>
            </a:pP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Lorem ipsum dolor sit</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a</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amet consec</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tetur</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asi</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t</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dipiscnge</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sa</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nib</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u</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h</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ase</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eget</a:t>
            </a:r>
            <a:endParaRPr lang="en-US" dirty="0">
              <a:solidFill>
                <a:prstClr val="white"/>
              </a:solidFill>
              <a:latin typeface="Tahoma" panose="020B0604030504040204" pitchFamily="34" charset="0"/>
              <a:ea typeface="Tahoma" panose="020B0604030504040204" pitchFamily="34" charset="0"/>
              <a:cs typeface="Tahoma" panose="020B0604030504040204" pitchFamily="34" charset="0"/>
            </a:endParaRPr>
          </a:p>
          <a:p>
            <a:pPr marL="260747" indent="-260747">
              <a:buClr>
                <a:srgbClr val="69ACE5"/>
              </a:buClr>
              <a:buSzPct val="100000"/>
              <a:buFont typeface="Wingdings" panose="05000000000000000000" pitchFamily="2" charset="2"/>
              <a:buChar char="§"/>
              <a:defRPr/>
            </a:pP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Lorem ipsum dolor sit</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a</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amet consec</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tetur</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asi</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t</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dipiscinge</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sa</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nib</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u</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h</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ase</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eget</a:t>
            </a:r>
            <a:endParaRPr lang="en-US" dirty="0">
              <a:solidFill>
                <a:prstClr val="white"/>
              </a:solidFill>
              <a:latin typeface="Tahoma" panose="020B0604030504040204" pitchFamily="34" charset="0"/>
              <a:ea typeface="Tahoma" panose="020B0604030504040204" pitchFamily="34" charset="0"/>
              <a:cs typeface="Tahoma" panose="020B0604030504040204" pitchFamily="34" charset="0"/>
            </a:endParaRPr>
          </a:p>
          <a:p>
            <a:pPr marL="260747" indent="-260747">
              <a:buClr>
                <a:srgbClr val="69ACE5"/>
              </a:buClr>
              <a:buSzPct val="100000"/>
              <a:buFont typeface="Wingdings" panose="05000000000000000000" pitchFamily="2" charset="2"/>
              <a:buChar char="§"/>
              <a:defRPr/>
            </a:pP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Lorem ipsum dolor sit</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a</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amet consec</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tetur</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asi</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t</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dipiscinge</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sa</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nib</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u</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h</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ase</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eget</a:t>
            </a:r>
            <a:endParaRPr lang="en-US" dirty="0">
              <a:solidFill>
                <a:prstClr val="white"/>
              </a:solidFill>
              <a:latin typeface="Tahoma" panose="020B0604030504040204" pitchFamily="34" charset="0"/>
              <a:ea typeface="Tahoma" panose="020B0604030504040204" pitchFamily="34" charset="0"/>
              <a:cs typeface="Tahoma" panose="020B0604030504040204" pitchFamily="34" charset="0"/>
            </a:endParaRPr>
          </a:p>
          <a:p>
            <a:pPr marL="260747" indent="-260747">
              <a:buClr>
                <a:srgbClr val="69ACE5"/>
              </a:buClr>
              <a:buSzPct val="100000"/>
              <a:buFont typeface="Wingdings" panose="05000000000000000000" pitchFamily="2" charset="2"/>
              <a:buChar char="§"/>
              <a:defRPr/>
            </a:pP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Lorem ipsum dolor sit</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a</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amet consec</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tetur</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asi</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t</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dipiscinge</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sa</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nib</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u</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h</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ase</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eget</a:t>
            </a:r>
            <a:endParaRPr lang="en-US" dirty="0">
              <a:solidFill>
                <a:prstClr val="white"/>
              </a:solidFill>
              <a:latin typeface="Tahoma" panose="020B0604030504040204" pitchFamily="34" charset="0"/>
              <a:ea typeface="Tahoma" panose="020B0604030504040204" pitchFamily="34" charset="0"/>
              <a:cs typeface="Tahoma" panose="020B0604030504040204" pitchFamily="34" charset="0"/>
            </a:endParaRPr>
          </a:p>
          <a:p>
            <a:pPr marL="260747" indent="-260747">
              <a:buClr>
                <a:srgbClr val="69ACE5"/>
              </a:buClr>
              <a:buSzPct val="100000"/>
              <a:buFont typeface="Wingdings" panose="05000000000000000000" pitchFamily="2" charset="2"/>
              <a:buChar char="§"/>
              <a:defRPr/>
            </a:pP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Lorem ipsum dolor sit</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a</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amet consec</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tetur</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asi</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t</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dipiscinge</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sa</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nib</a:t>
            </a:r>
            <a:r>
              <a:rPr lang="en-US" dirty="0">
                <a:solidFill>
                  <a:prstClr val="white"/>
                </a:solidFill>
                <a:latin typeface="Tahoma" panose="020B0604030504040204" pitchFamily="34" charset="0"/>
                <a:ea typeface="Tahoma" panose="020B0604030504040204" pitchFamily="34" charset="0"/>
                <a:cs typeface="Tahoma" panose="020B0604030504040204" pitchFamily="34" charset="0"/>
              </a:rPr>
              <a:t>u</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h</a:t>
            </a:r>
            <a:r>
              <a:rPr lang="en-US" dirty="0" err="1">
                <a:solidFill>
                  <a:prstClr val="white"/>
                </a:solidFill>
                <a:latin typeface="Tahoma" panose="020B0604030504040204" pitchFamily="34" charset="0"/>
                <a:ea typeface="Tahoma" panose="020B0604030504040204" pitchFamily="34" charset="0"/>
                <a:cs typeface="Tahoma" panose="020B0604030504040204" pitchFamily="34" charset="0"/>
              </a:rPr>
              <a:t>ase</a:t>
            </a:r>
            <a:r>
              <a:rPr lang="id-ID" dirty="0">
                <a:solidFill>
                  <a:prstClr val="white"/>
                </a:solidFill>
                <a:latin typeface="Tahoma" panose="020B0604030504040204" pitchFamily="34" charset="0"/>
                <a:ea typeface="Tahoma" panose="020B0604030504040204" pitchFamily="34" charset="0"/>
                <a:cs typeface="Tahoma" panose="020B0604030504040204" pitchFamily="34" charset="0"/>
              </a:rPr>
              <a:t> eget</a:t>
            </a:r>
            <a:endParaRPr lang="en-US"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2" name="Picture Placeholder 11">
            <a:extLst>
              <a:ext uri="{FF2B5EF4-FFF2-40B4-BE49-F238E27FC236}">
                <a16:creationId xmlns:a16="http://schemas.microsoft.com/office/drawing/2014/main" id="{9F86CEB2-78EC-4D5B-8BC1-F193E773DA7A}"/>
              </a:ext>
            </a:extLst>
          </p:cNvPr>
          <p:cNvPicPr>
            <a:picLocks noGrp="1" noChangeAspect="1"/>
          </p:cNvPicPr>
          <p:nvPr>
            <p:ph type="pic" sz="quarter" idx="13"/>
          </p:nvPr>
        </p:nvPicPr>
        <p:blipFill rotWithShape="1">
          <a:blip r:embed="rId2"/>
          <a:srcRect t="15" b="15"/>
          <a:stretch/>
        </p:blipFill>
        <p:spPr/>
      </p:pic>
      <p:sp>
        <p:nvSpPr>
          <p:cNvPr id="5" name="Text Placeholder 4">
            <a:extLst>
              <a:ext uri="{FF2B5EF4-FFF2-40B4-BE49-F238E27FC236}">
                <a16:creationId xmlns:a16="http://schemas.microsoft.com/office/drawing/2014/main" id="{4BD4BDEC-4387-4AF4-A68D-616C9F87EEF1}"/>
              </a:ext>
            </a:extLst>
          </p:cNvPr>
          <p:cNvSpPr>
            <a:spLocks noGrp="1"/>
          </p:cNvSpPr>
          <p:nvPr>
            <p:ph type="body" sz="quarter" idx="18"/>
          </p:nvPr>
        </p:nvSpPr>
        <p:spPr>
          <a:xfrm>
            <a:off x="4859479" y="4855311"/>
            <a:ext cx="1426796" cy="199537"/>
          </a:xfrm>
        </p:spPr>
        <p:txBody>
          <a:bodyPr/>
          <a:lstStyle/>
          <a:p>
            <a:r>
              <a:rPr lang="en-US" sz="1050" dirty="0"/>
              <a:t>(Author, Year)</a:t>
            </a:r>
          </a:p>
        </p:txBody>
      </p:sp>
    </p:spTree>
    <p:extLst>
      <p:ext uri="{BB962C8B-B14F-4D97-AF65-F5344CB8AC3E}">
        <p14:creationId xmlns:p14="http://schemas.microsoft.com/office/powerpoint/2010/main" val="2587124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B83C0CA3-F5FC-471A-96DB-758C165C99AE}"/>
              </a:ext>
            </a:extLst>
          </p:cNvPr>
          <p:cNvGraphicFramePr>
            <a:graphicFrameLocks noGrp="1"/>
          </p:cNvGraphicFramePr>
          <p:nvPr>
            <p:ph sz="quarter" idx="20"/>
            <p:extLst>
              <p:ext uri="{D42A27DB-BD31-4B8C-83A1-F6EECF244321}">
                <p14:modId xmlns:p14="http://schemas.microsoft.com/office/powerpoint/2010/main" val="2241675237"/>
              </p:ext>
            </p:extLst>
          </p:nvPr>
        </p:nvGraphicFramePr>
        <p:xfrm>
          <a:off x="533400" y="1155700"/>
          <a:ext cx="8085135" cy="3337560"/>
        </p:xfrm>
        <a:graphic>
          <a:graphicData uri="http://schemas.openxmlformats.org/drawingml/2006/table">
            <a:tbl>
              <a:tblPr firstRow="1" bandRow="1">
                <a:tableStyleId>{5C22544A-7EE6-4342-B048-85BDC9FD1C3A}</a:tableStyleId>
              </a:tblPr>
              <a:tblGrid>
                <a:gridCol w="1617027">
                  <a:extLst>
                    <a:ext uri="{9D8B030D-6E8A-4147-A177-3AD203B41FA5}">
                      <a16:colId xmlns:a16="http://schemas.microsoft.com/office/drawing/2014/main" val="1999601352"/>
                    </a:ext>
                  </a:extLst>
                </a:gridCol>
                <a:gridCol w="1617027">
                  <a:extLst>
                    <a:ext uri="{9D8B030D-6E8A-4147-A177-3AD203B41FA5}">
                      <a16:colId xmlns:a16="http://schemas.microsoft.com/office/drawing/2014/main" val="533060725"/>
                    </a:ext>
                  </a:extLst>
                </a:gridCol>
                <a:gridCol w="1617027">
                  <a:extLst>
                    <a:ext uri="{9D8B030D-6E8A-4147-A177-3AD203B41FA5}">
                      <a16:colId xmlns:a16="http://schemas.microsoft.com/office/drawing/2014/main" val="3189014499"/>
                    </a:ext>
                  </a:extLst>
                </a:gridCol>
                <a:gridCol w="1617027">
                  <a:extLst>
                    <a:ext uri="{9D8B030D-6E8A-4147-A177-3AD203B41FA5}">
                      <a16:colId xmlns:a16="http://schemas.microsoft.com/office/drawing/2014/main" val="4244676207"/>
                    </a:ext>
                  </a:extLst>
                </a:gridCol>
                <a:gridCol w="1617027">
                  <a:extLst>
                    <a:ext uri="{9D8B030D-6E8A-4147-A177-3AD203B41FA5}">
                      <a16:colId xmlns:a16="http://schemas.microsoft.com/office/drawing/2014/main" val="912975325"/>
                    </a:ext>
                  </a:extLst>
                </a:gridCol>
              </a:tblGrid>
              <a:tr h="370840">
                <a:tc>
                  <a:txBody>
                    <a:bodyPr/>
                    <a:lstStyle/>
                    <a:p>
                      <a:pPr algn="ctr"/>
                      <a:r>
                        <a:rPr lang="en-US" dirty="0"/>
                        <a:t>Column 1</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Column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Column 3</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Column 4</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dirty="0"/>
                        <a:t>Column 5</a:t>
                      </a:r>
                    </a:p>
                  </a:txBody>
                  <a:tcPr anchor="ctr"/>
                </a:tc>
                <a:extLst>
                  <a:ext uri="{0D108BD9-81ED-4DB2-BD59-A6C34878D82A}">
                    <a16:rowId xmlns:a16="http://schemas.microsoft.com/office/drawing/2014/main" val="301272095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71099262"/>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67261446"/>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8687808"/>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08934723"/>
                  </a:ext>
                </a:extLst>
              </a:tr>
              <a:tr h="37084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9842366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56024047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265011136"/>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27061809"/>
                  </a:ext>
                </a:extLst>
              </a:tr>
            </a:tbl>
          </a:graphicData>
        </a:graphic>
      </p:graphicFrame>
      <p:sp>
        <p:nvSpPr>
          <p:cNvPr id="10" name="Text Placeholder 9">
            <a:extLst>
              <a:ext uri="{FF2B5EF4-FFF2-40B4-BE49-F238E27FC236}">
                <a16:creationId xmlns:a16="http://schemas.microsoft.com/office/drawing/2014/main" id="{A10065CA-C37D-40E2-A96D-4043CAD45F1A}"/>
              </a:ext>
            </a:extLst>
          </p:cNvPr>
          <p:cNvSpPr>
            <a:spLocks noGrp="1"/>
          </p:cNvSpPr>
          <p:nvPr>
            <p:ph type="body" sz="quarter" idx="19"/>
          </p:nvPr>
        </p:nvSpPr>
        <p:spPr/>
        <p:txBody>
          <a:bodyPr/>
          <a:lstStyle/>
          <a:p>
            <a:r>
              <a:rPr lang="en-US" sz="1050" dirty="0"/>
              <a:t>Adapted from </a:t>
            </a:r>
            <a:r>
              <a:rPr lang="en-US" sz="1050" i="1" dirty="0"/>
              <a:t>Title of Book </a:t>
            </a:r>
            <a:r>
              <a:rPr lang="en-US" sz="1050" dirty="0"/>
              <a:t>(1</a:t>
            </a:r>
            <a:r>
              <a:rPr lang="en-US" sz="1050" baseline="30000" dirty="0"/>
              <a:t>st</a:t>
            </a:r>
            <a:r>
              <a:rPr lang="en-US" sz="1050" dirty="0"/>
              <a:t> ed., page), by A. A. Author, Year, Publisher. </a:t>
            </a:r>
          </a:p>
        </p:txBody>
      </p:sp>
      <p:sp>
        <p:nvSpPr>
          <p:cNvPr id="2" name="Title 1">
            <a:extLst>
              <a:ext uri="{FF2B5EF4-FFF2-40B4-BE49-F238E27FC236}">
                <a16:creationId xmlns:a16="http://schemas.microsoft.com/office/drawing/2014/main" id="{125CFE22-344A-4145-836E-33C058A770B9}"/>
              </a:ext>
            </a:extLst>
          </p:cNvPr>
          <p:cNvSpPr>
            <a:spLocks noGrp="1"/>
          </p:cNvSpPr>
          <p:nvPr>
            <p:ph type="title"/>
          </p:nvPr>
        </p:nvSpPr>
        <p:spPr>
          <a:prstGeom prst="rect">
            <a:avLst/>
          </a:prstGeom>
        </p:spPr>
        <p:txBody>
          <a:bodyPr/>
          <a:lstStyle/>
          <a:p>
            <a:r>
              <a:rPr lang="en-US" dirty="0"/>
              <a:t>Slide Title</a:t>
            </a:r>
          </a:p>
        </p:txBody>
      </p:sp>
    </p:spTree>
    <p:extLst>
      <p:ext uri="{BB962C8B-B14F-4D97-AF65-F5344CB8AC3E}">
        <p14:creationId xmlns:p14="http://schemas.microsoft.com/office/powerpoint/2010/main" val="51758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2">
            <a:extLst>
              <a:ext uri="{FF2B5EF4-FFF2-40B4-BE49-F238E27FC236}">
                <a16:creationId xmlns:a16="http://schemas.microsoft.com/office/drawing/2014/main" id="{50248B57-C0FF-412C-8095-63F9DE9957B5}"/>
              </a:ext>
            </a:extLst>
          </p:cNvPr>
          <p:cNvPicPr>
            <a:picLocks noGrp="1" noChangeAspect="1"/>
          </p:cNvPicPr>
          <p:nvPr>
            <p:ph sz="quarter" idx="20"/>
          </p:nvPr>
        </p:nvPicPr>
        <p:blipFill rotWithShape="1">
          <a:blip r:embed="rId2"/>
          <a:stretch/>
        </p:blipFill>
        <p:spPr>
          <a:xfrm>
            <a:off x="1704975" y="1280136"/>
            <a:ext cx="5734050" cy="3301174"/>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p:spPr>
      </p:pic>
      <p:sp>
        <p:nvSpPr>
          <p:cNvPr id="10" name="Text Placeholder 9">
            <a:extLst>
              <a:ext uri="{FF2B5EF4-FFF2-40B4-BE49-F238E27FC236}">
                <a16:creationId xmlns:a16="http://schemas.microsoft.com/office/drawing/2014/main" id="{A10065CA-C37D-40E2-A96D-4043CAD45F1A}"/>
              </a:ext>
            </a:extLst>
          </p:cNvPr>
          <p:cNvSpPr>
            <a:spLocks noGrp="1"/>
          </p:cNvSpPr>
          <p:nvPr>
            <p:ph type="body" sz="quarter" idx="19"/>
          </p:nvPr>
        </p:nvSpPr>
        <p:spPr/>
        <p:txBody>
          <a:bodyPr/>
          <a:lstStyle/>
          <a:p>
            <a:r>
              <a:rPr lang="en-US" sz="1050" dirty="0"/>
              <a:t>Adapted from </a:t>
            </a:r>
            <a:r>
              <a:rPr lang="en-US" sz="1050" i="1" dirty="0"/>
              <a:t>Title of Book </a:t>
            </a:r>
            <a:r>
              <a:rPr lang="en-US" sz="1050" dirty="0"/>
              <a:t>(1</a:t>
            </a:r>
            <a:r>
              <a:rPr lang="en-US" sz="1050" baseline="30000" dirty="0"/>
              <a:t>st</a:t>
            </a:r>
            <a:r>
              <a:rPr lang="en-US" sz="1050" dirty="0"/>
              <a:t> ed., page), by A. A. Author, Year, Publisher. </a:t>
            </a:r>
          </a:p>
        </p:txBody>
      </p:sp>
      <p:sp>
        <p:nvSpPr>
          <p:cNvPr id="2" name="Title 1">
            <a:extLst>
              <a:ext uri="{FF2B5EF4-FFF2-40B4-BE49-F238E27FC236}">
                <a16:creationId xmlns:a16="http://schemas.microsoft.com/office/drawing/2014/main" id="{53DAA11F-2482-4ED0-9214-5C64613CD30F}"/>
              </a:ext>
            </a:extLst>
          </p:cNvPr>
          <p:cNvSpPr>
            <a:spLocks noGrp="1"/>
          </p:cNvSpPr>
          <p:nvPr>
            <p:ph type="title"/>
          </p:nvPr>
        </p:nvSpPr>
        <p:spPr>
          <a:prstGeom prst="rect">
            <a:avLst/>
          </a:prstGeom>
        </p:spPr>
        <p:txBody>
          <a:bodyPr/>
          <a:lstStyle/>
          <a:p>
            <a:r>
              <a:rPr lang="en-US" dirty="0"/>
              <a:t>Slide Title</a:t>
            </a:r>
          </a:p>
        </p:txBody>
      </p:sp>
    </p:spTree>
    <p:extLst>
      <p:ext uri="{BB962C8B-B14F-4D97-AF65-F5344CB8AC3E}">
        <p14:creationId xmlns:p14="http://schemas.microsoft.com/office/powerpoint/2010/main" val="366509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7886FB-1123-4CEC-B818-25EE1DEDDAE1}"/>
              </a:ext>
            </a:extLst>
          </p:cNvPr>
          <p:cNvSpPr>
            <a:spLocks noGrp="1"/>
          </p:cNvSpPr>
          <p:nvPr>
            <p:ph type="title"/>
          </p:nvPr>
        </p:nvSpPr>
        <p:spPr/>
        <p:txBody>
          <a:bodyPr/>
          <a:lstStyle/>
          <a:p>
            <a:r>
              <a:rPr lang="en-US" dirty="0"/>
              <a:t>Slide Title</a:t>
            </a:r>
          </a:p>
        </p:txBody>
      </p:sp>
    </p:spTree>
    <p:extLst>
      <p:ext uri="{BB962C8B-B14F-4D97-AF65-F5344CB8AC3E}">
        <p14:creationId xmlns:p14="http://schemas.microsoft.com/office/powerpoint/2010/main" val="2787004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8BF000-E24F-4084-B529-ABADCC42AC66}"/>
              </a:ext>
            </a:extLst>
          </p:cNvPr>
          <p:cNvSpPr>
            <a:spLocks noGrp="1"/>
          </p:cNvSpPr>
          <p:nvPr>
            <p:ph type="title"/>
          </p:nvPr>
        </p:nvSpPr>
        <p:spPr>
          <a:prstGeom prst="rect">
            <a:avLst/>
          </a:prstGeom>
        </p:spPr>
        <p:txBody>
          <a:bodyPr anchor="b"/>
          <a:lstStyle/>
          <a:p>
            <a:r>
              <a:rPr lang="en-US" dirty="0"/>
              <a:t>Slide Title</a:t>
            </a:r>
          </a:p>
        </p:txBody>
      </p:sp>
      <p:pic>
        <p:nvPicPr>
          <p:cNvPr id="14" name="Picture Placeholder 13">
            <a:extLst>
              <a:ext uri="{FF2B5EF4-FFF2-40B4-BE49-F238E27FC236}">
                <a16:creationId xmlns:a16="http://schemas.microsoft.com/office/drawing/2014/main" id="{58BA63BC-64E8-413F-A25B-9C7EF06401DF}"/>
              </a:ext>
            </a:extLst>
          </p:cNvPr>
          <p:cNvPicPr>
            <a:picLocks noGrp="1" noChangeAspect="1"/>
          </p:cNvPicPr>
          <p:nvPr>
            <p:ph type="pic" sz="quarter" idx="12"/>
          </p:nvPr>
        </p:nvPicPr>
        <p:blipFill rotWithShape="1">
          <a:blip r:embed="rId2"/>
          <a:srcRect t="27" b="27"/>
          <a:stretch/>
        </p:blipFill>
        <p:spPr>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p:spPr>
      </p:pic>
      <p:sp>
        <p:nvSpPr>
          <p:cNvPr id="2" name="Text Placeholder 1">
            <a:extLst>
              <a:ext uri="{FF2B5EF4-FFF2-40B4-BE49-F238E27FC236}">
                <a16:creationId xmlns:a16="http://schemas.microsoft.com/office/drawing/2014/main" id="{78F29755-778F-4140-B254-0D47AC5822F0}"/>
              </a:ext>
            </a:extLst>
          </p:cNvPr>
          <p:cNvSpPr>
            <a:spLocks noGrp="1"/>
          </p:cNvSpPr>
          <p:nvPr>
            <p:ph type="body" sz="quarter" idx="20"/>
          </p:nvPr>
        </p:nvSpPr>
        <p:spPr>
          <a:prstGeom prst="rect">
            <a:avLst/>
          </a:prstGeom>
        </p:spPr>
        <p:txBody>
          <a:bodyPr/>
          <a:lstStyle/>
          <a:p>
            <a:r>
              <a:rPr lang="en-US" sz="1050" dirty="0"/>
              <a:t>(Author, Year)</a:t>
            </a:r>
          </a:p>
        </p:txBody>
      </p:sp>
      <p:sp>
        <p:nvSpPr>
          <p:cNvPr id="6" name="Text Placeholder 5">
            <a:extLst>
              <a:ext uri="{FF2B5EF4-FFF2-40B4-BE49-F238E27FC236}">
                <a16:creationId xmlns:a16="http://schemas.microsoft.com/office/drawing/2014/main" id="{DD7AB024-9A70-475C-AE50-EEAF2386F618}"/>
              </a:ext>
            </a:extLst>
          </p:cNvPr>
          <p:cNvSpPr>
            <a:spLocks noGrp="1"/>
          </p:cNvSpPr>
          <p:nvPr>
            <p:ph type="body" sz="quarter" idx="16"/>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a:t>
            </a:r>
          </a:p>
        </p:txBody>
      </p:sp>
      <p:sp>
        <p:nvSpPr>
          <p:cNvPr id="7" name="Text Placeholder 6">
            <a:extLst>
              <a:ext uri="{FF2B5EF4-FFF2-40B4-BE49-F238E27FC236}">
                <a16:creationId xmlns:a16="http://schemas.microsoft.com/office/drawing/2014/main" id="{FC9BC778-6826-4DE2-8E6B-70A3C9CE6CCA}"/>
              </a:ext>
            </a:extLst>
          </p:cNvPr>
          <p:cNvSpPr>
            <a:spLocks noGrp="1"/>
          </p:cNvSpPr>
          <p:nvPr>
            <p:ph type="body" sz="quarter" idx="17"/>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a:t>
            </a:r>
          </a:p>
        </p:txBody>
      </p:sp>
      <p:sp>
        <p:nvSpPr>
          <p:cNvPr id="8" name="Text Placeholder 7">
            <a:extLst>
              <a:ext uri="{FF2B5EF4-FFF2-40B4-BE49-F238E27FC236}">
                <a16:creationId xmlns:a16="http://schemas.microsoft.com/office/drawing/2014/main" id="{E0F1BB64-5A8C-4DFE-8095-55EBBADB54BC}"/>
              </a:ext>
            </a:extLst>
          </p:cNvPr>
          <p:cNvSpPr>
            <a:spLocks noGrp="1"/>
          </p:cNvSpPr>
          <p:nvPr>
            <p:ph type="body" sz="quarter" idx="18"/>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a:t>
            </a:r>
          </a:p>
        </p:txBody>
      </p:sp>
    </p:spTree>
    <p:extLst>
      <p:ext uri="{BB962C8B-B14F-4D97-AF65-F5344CB8AC3E}">
        <p14:creationId xmlns:p14="http://schemas.microsoft.com/office/powerpoint/2010/main" val="2527411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2C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DD1D-68E5-4D60-9239-E2C15A1E766D}"/>
              </a:ext>
            </a:extLst>
          </p:cNvPr>
          <p:cNvSpPr>
            <a:spLocks noGrp="1"/>
          </p:cNvSpPr>
          <p:nvPr>
            <p:ph type="title"/>
          </p:nvPr>
        </p:nvSpPr>
        <p:spPr/>
        <p:txBody>
          <a:bodyPr/>
          <a:lstStyle/>
          <a:p>
            <a:r>
              <a:rPr lang="en-US" dirty="0"/>
              <a:t>Slide Title</a:t>
            </a:r>
          </a:p>
        </p:txBody>
      </p:sp>
      <p:sp>
        <p:nvSpPr>
          <p:cNvPr id="11" name="Body Text">
            <a:extLst>
              <a:ext uri="{FF2B5EF4-FFF2-40B4-BE49-F238E27FC236}">
                <a16:creationId xmlns:a16="http://schemas.microsoft.com/office/drawing/2014/main" id="{5F2C4729-776F-4406-A756-7962AFD005CF}"/>
              </a:ext>
            </a:extLst>
          </p:cNvPr>
          <p:cNvSpPr>
            <a:spLocks noGrp="1"/>
          </p:cNvSpPr>
          <p:nvPr>
            <p:ph type="body" sz="quarter" idx="14"/>
          </p:nvPr>
        </p:nvSpPr>
        <p:spPr>
          <a:prstGeom prst="rect">
            <a:avLst/>
          </a:prstGeom>
        </p:spPr>
        <p:txBody>
          <a:bodyPr/>
          <a:lstStyle/>
          <a:p>
            <a:pPr marL="0" indent="0">
              <a:lnSpc>
                <a:spcPct val="100000"/>
              </a:lnSpc>
              <a:spcBef>
                <a:spcPts val="0"/>
              </a:spcBef>
            </a:pPr>
            <a:r>
              <a:rPr lang="en-US" kern="0" dirty="0">
                <a:latin typeface="Tahoma" panose="020B0604030504040204" pitchFamily="34" charset="0"/>
                <a:ea typeface="Tahoma" panose="020B0604030504040204" pitchFamily="34" charset="0"/>
                <a:cs typeface="Tahoma" panose="020B0604030504040204" pitchFamily="34" charset="0"/>
              </a:rPr>
              <a:t>Lorem ipsum dolor sit </a:t>
            </a:r>
            <a:r>
              <a:rPr lang="en-US" kern="0" dirty="0" err="1">
                <a:latin typeface="Tahoma" panose="020B0604030504040204" pitchFamily="34" charset="0"/>
                <a:ea typeface="Tahoma" panose="020B0604030504040204" pitchFamily="34" charset="0"/>
                <a:cs typeface="Tahoma" panose="020B0604030504040204" pitchFamily="34" charset="0"/>
              </a:rPr>
              <a:t>amet</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consectetuer</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adipiscing</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elit</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maecenas</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porttitor</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congue</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massa</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fusce</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posuere</a:t>
            </a:r>
            <a:r>
              <a:rPr lang="en-US" kern="0" dirty="0">
                <a:latin typeface="Tahoma" panose="020B0604030504040204" pitchFamily="34" charset="0"/>
                <a:ea typeface="Tahoma" panose="020B0604030504040204" pitchFamily="34" charset="0"/>
                <a:cs typeface="Tahoma" panose="020B0604030504040204" pitchFamily="34" charset="0"/>
              </a:rPr>
              <a:t>, magna sed pulvinar </a:t>
            </a:r>
            <a:r>
              <a:rPr lang="en-US" kern="0" dirty="0" err="1">
                <a:latin typeface="Tahoma" panose="020B0604030504040204" pitchFamily="34" charset="0"/>
                <a:ea typeface="Tahoma" panose="020B0604030504040204" pitchFamily="34" charset="0"/>
                <a:cs typeface="Tahoma" panose="020B0604030504040204" pitchFamily="34" charset="0"/>
              </a:rPr>
              <a:t>ultricies</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purus</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lectus</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malesuada</a:t>
            </a:r>
            <a:r>
              <a:rPr lang="en-US" kern="0" dirty="0">
                <a:latin typeface="Tahoma" panose="020B0604030504040204" pitchFamily="34" charset="0"/>
                <a:ea typeface="Tahoma" panose="020B0604030504040204" pitchFamily="34" charset="0"/>
                <a:cs typeface="Tahoma" panose="020B0604030504040204" pitchFamily="34" charset="0"/>
              </a:rPr>
              <a:t> libero, sit </a:t>
            </a:r>
            <a:r>
              <a:rPr lang="en-US" kern="0" dirty="0" err="1">
                <a:latin typeface="Tahoma" panose="020B0604030504040204" pitchFamily="34" charset="0"/>
                <a:ea typeface="Tahoma" panose="020B0604030504040204" pitchFamily="34" charset="0"/>
                <a:cs typeface="Tahoma" panose="020B0604030504040204" pitchFamily="34" charset="0"/>
              </a:rPr>
              <a:t>amet</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commodo</a:t>
            </a:r>
            <a:r>
              <a:rPr lang="en-US" kern="0" dirty="0">
                <a:latin typeface="Tahoma" panose="020B0604030504040204" pitchFamily="34" charset="0"/>
                <a:ea typeface="Tahoma" panose="020B0604030504040204" pitchFamily="34" charset="0"/>
                <a:cs typeface="Tahoma" panose="020B0604030504040204" pitchFamily="34" charset="0"/>
              </a:rPr>
              <a:t> magna eros </a:t>
            </a:r>
            <a:r>
              <a:rPr lang="en-US" kern="0" dirty="0" err="1">
                <a:latin typeface="Tahoma" panose="020B0604030504040204" pitchFamily="34" charset="0"/>
                <a:ea typeface="Tahoma" panose="020B0604030504040204" pitchFamily="34" charset="0"/>
                <a:cs typeface="Tahoma" panose="020B0604030504040204" pitchFamily="34" charset="0"/>
              </a:rPr>
              <a:t>quis</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urna</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nunc</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viverra</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imperdiet</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enim</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fusce</a:t>
            </a:r>
            <a:r>
              <a:rPr lang="en-US" kern="0" dirty="0">
                <a:latin typeface="Tahoma" panose="020B0604030504040204" pitchFamily="34" charset="0"/>
                <a:ea typeface="Tahoma" panose="020B0604030504040204" pitchFamily="34" charset="0"/>
                <a:cs typeface="Tahoma" panose="020B0604030504040204" pitchFamily="34" charset="0"/>
              </a:rPr>
              <a:t> est. </a:t>
            </a:r>
            <a:r>
              <a:rPr lang="en-US" kern="0" dirty="0" err="1">
                <a:latin typeface="Tahoma" panose="020B0604030504040204" pitchFamily="34" charset="0"/>
                <a:ea typeface="Tahoma" panose="020B0604030504040204" pitchFamily="34" charset="0"/>
                <a:cs typeface="Tahoma" panose="020B0604030504040204" pitchFamily="34" charset="0"/>
              </a:rPr>
              <a:t>vivamus</a:t>
            </a:r>
            <a:r>
              <a:rPr lang="en-US" kern="0" dirty="0">
                <a:latin typeface="Tahoma" panose="020B0604030504040204" pitchFamily="34" charset="0"/>
                <a:ea typeface="Tahoma" panose="020B0604030504040204" pitchFamily="34" charset="0"/>
                <a:cs typeface="Tahoma" panose="020B0604030504040204" pitchFamily="34" charset="0"/>
              </a:rPr>
              <a:t> a </a:t>
            </a:r>
            <a:r>
              <a:rPr lang="en-US" kern="0" dirty="0" err="1">
                <a:latin typeface="Tahoma" panose="020B0604030504040204" pitchFamily="34" charset="0"/>
                <a:ea typeface="Tahoma" panose="020B0604030504040204" pitchFamily="34" charset="0"/>
                <a:cs typeface="Tahoma" panose="020B0604030504040204" pitchFamily="34" charset="0"/>
              </a:rPr>
              <a:t>tellus</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pellentesque</a:t>
            </a:r>
            <a:r>
              <a:rPr lang="en-US" kern="0" dirty="0">
                <a:latin typeface="Tahoma" panose="020B0604030504040204" pitchFamily="34" charset="0"/>
                <a:ea typeface="Tahoma" panose="020B0604030504040204" pitchFamily="34" charset="0"/>
                <a:cs typeface="Tahoma" panose="020B0604030504040204" pitchFamily="34" charset="0"/>
              </a:rPr>
              <a:t> habitant </a:t>
            </a:r>
            <a:r>
              <a:rPr lang="en-US" kern="0" dirty="0" err="1">
                <a:latin typeface="Tahoma" panose="020B0604030504040204" pitchFamily="34" charset="0"/>
                <a:ea typeface="Tahoma" panose="020B0604030504040204" pitchFamily="34" charset="0"/>
                <a:cs typeface="Tahoma" panose="020B0604030504040204" pitchFamily="34" charset="0"/>
              </a:rPr>
              <a:t>morbi</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tristique</a:t>
            </a:r>
            <a:r>
              <a:rPr lang="en-US" kern="0" dirty="0">
                <a:latin typeface="Tahoma" panose="020B0604030504040204" pitchFamily="34" charset="0"/>
                <a:ea typeface="Tahoma" panose="020B0604030504040204" pitchFamily="34" charset="0"/>
                <a:cs typeface="Tahoma" panose="020B0604030504040204" pitchFamily="34" charset="0"/>
              </a:rPr>
              <a:t> </a:t>
            </a:r>
            <a:r>
              <a:rPr lang="en-US" kern="0" dirty="0" err="1">
                <a:latin typeface="Tahoma" panose="020B0604030504040204" pitchFamily="34" charset="0"/>
                <a:ea typeface="Tahoma" panose="020B0604030504040204" pitchFamily="34" charset="0"/>
                <a:cs typeface="Tahoma" panose="020B0604030504040204" pitchFamily="34" charset="0"/>
              </a:rPr>
              <a:t>senectus</a:t>
            </a:r>
            <a:r>
              <a:rPr lang="en-US" kern="0" dirty="0">
                <a:latin typeface="Tahoma" panose="020B0604030504040204" pitchFamily="34" charset="0"/>
                <a:ea typeface="Tahoma" panose="020B0604030504040204" pitchFamily="34" charset="0"/>
                <a:cs typeface="Tahoma" panose="020B0604030504040204" pitchFamily="34" charset="0"/>
              </a:rPr>
              <a:t> et </a:t>
            </a:r>
            <a:r>
              <a:rPr lang="en-US" kern="0" dirty="0" err="1">
                <a:latin typeface="Tahoma" panose="020B0604030504040204" pitchFamily="34" charset="0"/>
                <a:ea typeface="Tahoma" panose="020B0604030504040204" pitchFamily="34" charset="0"/>
                <a:cs typeface="Tahoma" panose="020B0604030504040204" pitchFamily="34" charset="0"/>
              </a:rPr>
              <a:t>netus</a:t>
            </a:r>
            <a:r>
              <a:rPr lang="en-US" kern="0" dirty="0">
                <a:latin typeface="Tahoma" panose="020B0604030504040204" pitchFamily="34" charset="0"/>
                <a:ea typeface="Tahoma" panose="020B0604030504040204" pitchFamily="34" charset="0"/>
                <a:cs typeface="Tahoma" panose="020B0604030504040204" pitchFamily="34" charset="0"/>
              </a:rPr>
              <a:t> et </a:t>
            </a:r>
            <a:r>
              <a:rPr lang="en-US" kern="0" dirty="0" err="1">
                <a:latin typeface="Tahoma" panose="020B0604030504040204" pitchFamily="34" charset="0"/>
                <a:ea typeface="Tahoma" panose="020B0604030504040204" pitchFamily="34" charset="0"/>
                <a:cs typeface="Tahoma" panose="020B0604030504040204" pitchFamily="34" charset="0"/>
              </a:rPr>
              <a:t>malesuada</a:t>
            </a:r>
            <a:r>
              <a:rPr lang="en-US" kern="0" dirty="0">
                <a:latin typeface="Tahoma" panose="020B0604030504040204" pitchFamily="34" charset="0"/>
                <a:ea typeface="Tahoma" panose="020B0604030504040204" pitchFamily="34" charset="0"/>
                <a:cs typeface="Tahoma" panose="020B0604030504040204" pitchFamily="34" charset="0"/>
              </a:rPr>
              <a:t> fames.</a:t>
            </a:r>
            <a:endParaRPr lang="en-US" sz="1100" kern="0" dirty="0">
              <a:latin typeface="Tahoma" panose="020B0604030504040204" pitchFamily="34" charset="0"/>
              <a:ea typeface="Tahoma" panose="020B0604030504040204" pitchFamily="34" charset="0"/>
              <a:cs typeface="Tahoma" panose="020B0604030504040204" pitchFamily="34" charset="0"/>
            </a:endParaRPr>
          </a:p>
        </p:txBody>
      </p:sp>
      <p:pic>
        <p:nvPicPr>
          <p:cNvPr id="3" name="Icon">
            <a:extLst>
              <a:ext uri="{FF2B5EF4-FFF2-40B4-BE49-F238E27FC236}">
                <a16:creationId xmlns:a16="http://schemas.microsoft.com/office/drawing/2014/main" id="{9865F014-914C-4328-90B4-DC8B98D6688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583" y="2036633"/>
            <a:ext cx="1089024" cy="1089024"/>
          </a:xfrm>
          <a:prstGeom prst="rect">
            <a:avLst/>
          </a:prstGeom>
        </p:spPr>
      </p:pic>
    </p:spTree>
    <p:extLst>
      <p:ext uri="{BB962C8B-B14F-4D97-AF65-F5344CB8AC3E}">
        <p14:creationId xmlns:p14="http://schemas.microsoft.com/office/powerpoint/2010/main" val="3198007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E7F636C-37B7-43D5-AFA1-691AE42B0E7D}"/>
              </a:ext>
            </a:extLst>
          </p:cNvPr>
          <p:cNvSpPr>
            <a:spLocks noGrp="1"/>
          </p:cNvSpPr>
          <p:nvPr>
            <p:ph type="title" idx="4294967295"/>
          </p:nvPr>
        </p:nvSpPr>
        <p:spPr>
          <a:xfrm>
            <a:off x="402011" y="1612107"/>
            <a:ext cx="8339978" cy="20002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400" b="1" i="0" u="none" strike="noStrike" kern="1200" cap="none" spc="0" normalizeH="0" baseline="0" noProof="0" dirty="0" err="1">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Aconsectetuer</a:t>
            </a:r>
            <a:r>
              <a:rPr kumimoji="0" lang="en-US" sz="2400" b="1"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adipiscing</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elit</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Maecenas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porttitor</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congue</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massa</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Fusce</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posuere</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1"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magna sed pulvinar </a:t>
            </a:r>
            <a:r>
              <a:rPr kumimoji="0" lang="en-US" sz="2400" b="1" i="0" u="none" strike="noStrike" kern="1200" cap="none" spc="0" normalizeH="0" baseline="0" noProof="0" dirty="0" err="1">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ultricies</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purus</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lectus</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malesuada</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libero, sit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amet</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commodo</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magna eros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quis</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urna</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1" i="0" u="none" strike="noStrike" kern="1200" cap="none" spc="0" normalizeH="0" baseline="0" noProof="0" dirty="0">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Nunc </a:t>
            </a:r>
            <a:r>
              <a:rPr kumimoji="0" lang="en-US" sz="2400" b="1" i="0" u="none" strike="noStrike" kern="1200" cap="none" spc="0" normalizeH="0" baseline="0" noProof="0" dirty="0" err="1">
                <a:ln>
                  <a:noFill/>
                </a:ln>
                <a:solidFill>
                  <a:schemeClr val="bg2"/>
                </a:solidFill>
                <a:effectLst/>
                <a:uLnTx/>
                <a:uFillTx/>
                <a:latin typeface="Tahoma" panose="020B0604030504040204" pitchFamily="34" charset="0"/>
                <a:ea typeface="Tahoma" panose="020B0604030504040204" pitchFamily="34" charset="0"/>
                <a:cs typeface="Tahoma" panose="020B0604030504040204" pitchFamily="34" charset="0"/>
              </a:rPr>
              <a:t>viverra</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imperdiet</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enim</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Aconsectetuer</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adipiscing</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elit</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Maecenas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porttitor</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congue</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2400" b="0" i="0" u="none" strike="noStrike" kern="1200" cap="none" spc="0" normalizeH="0" baseline="0" noProof="0" dirty="0" err="1">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massa</a:t>
            </a:r>
            <a:r>
              <a:rPr kumimoji="0" lang="en-US" sz="2400" b="0" i="0" u="none" strike="noStrike" kern="1200" cap="none" spc="0" normalizeH="0" baseline="0" noProof="0" dirty="0">
                <a:ln>
                  <a:noFill/>
                </a:ln>
                <a:solidFill>
                  <a:srgbClr val="F2F2F5"/>
                </a:solidFill>
                <a:effectLst/>
                <a:uLnTx/>
                <a:uFillTx/>
                <a:latin typeface="Tahoma" panose="020B0604030504040204" pitchFamily="34" charset="0"/>
                <a:ea typeface="Tahoma" panose="020B0604030504040204" pitchFamily="34" charset="0"/>
                <a:cs typeface="Tahoma" panose="020B0604030504040204" pitchFamily="34" charset="0"/>
              </a:rPr>
              <a:t>.</a:t>
            </a:r>
          </a:p>
        </p:txBody>
      </p:sp>
      <p:sp>
        <p:nvSpPr>
          <p:cNvPr id="2" name="Text Placeholder 1">
            <a:extLst>
              <a:ext uri="{FF2B5EF4-FFF2-40B4-BE49-F238E27FC236}">
                <a16:creationId xmlns:a16="http://schemas.microsoft.com/office/drawing/2014/main" id="{DB4839B0-5338-41CF-A607-73F6B629FB29}"/>
              </a:ext>
            </a:extLst>
          </p:cNvPr>
          <p:cNvSpPr>
            <a:spLocks noGrp="1"/>
          </p:cNvSpPr>
          <p:nvPr>
            <p:ph type="body" sz="quarter" idx="18"/>
          </p:nvPr>
        </p:nvSpPr>
        <p:spPr/>
        <p:txBody>
          <a:bodyPr/>
          <a:lstStyle/>
          <a:p>
            <a:r>
              <a:rPr lang="en-US" sz="1050" dirty="0"/>
              <a:t>(Author, Year)</a:t>
            </a:r>
          </a:p>
        </p:txBody>
      </p:sp>
    </p:spTree>
    <p:extLst>
      <p:ext uri="{BB962C8B-B14F-4D97-AF65-F5344CB8AC3E}">
        <p14:creationId xmlns:p14="http://schemas.microsoft.com/office/powerpoint/2010/main" val="2551113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ABA6A0-C67D-4FF0-AEAE-968E0D97F922}"/>
              </a:ext>
            </a:extLst>
          </p:cNvPr>
          <p:cNvSpPr>
            <a:spLocks noGrp="1"/>
          </p:cNvSpPr>
          <p:nvPr>
            <p:ph type="title"/>
          </p:nvPr>
        </p:nvSpPr>
        <p:spPr/>
        <p:txBody>
          <a:bodyPr/>
          <a:lstStyle/>
          <a:p>
            <a:r>
              <a:rPr lang="en-US" sz="2400" b="1" dirty="0" err="1">
                <a:solidFill>
                  <a:schemeClr val="tx1"/>
                </a:solidFill>
              </a:rPr>
              <a:t>Aconsectetuer</a:t>
            </a:r>
            <a:r>
              <a:rPr lang="en-US" sz="2400" dirty="0"/>
              <a:t> </a:t>
            </a:r>
            <a:r>
              <a:rPr lang="en-US" sz="2400" dirty="0" err="1"/>
              <a:t>adipiscing</a:t>
            </a:r>
            <a:r>
              <a:rPr lang="en-US" sz="2400" dirty="0"/>
              <a:t> </a:t>
            </a:r>
            <a:r>
              <a:rPr lang="en-US" sz="2400" dirty="0" err="1"/>
              <a:t>elit</a:t>
            </a:r>
            <a:r>
              <a:rPr lang="en-US" sz="2400" dirty="0"/>
              <a:t>. Maecenas </a:t>
            </a:r>
            <a:r>
              <a:rPr lang="en-US" sz="2400" dirty="0" err="1"/>
              <a:t>porttitor</a:t>
            </a:r>
            <a:r>
              <a:rPr lang="en-US" sz="2400" dirty="0"/>
              <a:t> </a:t>
            </a:r>
            <a:r>
              <a:rPr lang="en-US" sz="2400" dirty="0" err="1"/>
              <a:t>congue</a:t>
            </a:r>
            <a:r>
              <a:rPr lang="en-US" sz="2400" dirty="0"/>
              <a:t> </a:t>
            </a:r>
            <a:r>
              <a:rPr lang="en-US" sz="2400" dirty="0" err="1"/>
              <a:t>massa</a:t>
            </a:r>
            <a:r>
              <a:rPr lang="en-US" sz="2400" dirty="0"/>
              <a:t>. </a:t>
            </a:r>
            <a:r>
              <a:rPr lang="en-US" sz="2400" dirty="0" err="1"/>
              <a:t>Fusce</a:t>
            </a:r>
            <a:r>
              <a:rPr lang="en-US" sz="2400" dirty="0"/>
              <a:t> </a:t>
            </a:r>
            <a:r>
              <a:rPr lang="en-US" sz="2400" dirty="0" err="1"/>
              <a:t>posuere</a:t>
            </a:r>
            <a:r>
              <a:rPr lang="en-US" sz="2400" dirty="0"/>
              <a:t>, </a:t>
            </a:r>
            <a:r>
              <a:rPr lang="en-US" sz="2400" b="1" dirty="0">
                <a:solidFill>
                  <a:schemeClr val="tx1"/>
                </a:solidFill>
              </a:rPr>
              <a:t>magna sed pulvinar </a:t>
            </a:r>
            <a:r>
              <a:rPr lang="en-US" sz="2400" b="1" dirty="0" err="1">
                <a:solidFill>
                  <a:schemeClr val="tx1"/>
                </a:solidFill>
              </a:rPr>
              <a:t>ultricies</a:t>
            </a:r>
            <a:r>
              <a:rPr lang="en-US" sz="2400" dirty="0"/>
              <a:t>, </a:t>
            </a:r>
            <a:r>
              <a:rPr lang="en-US" sz="2400" dirty="0" err="1"/>
              <a:t>purus</a:t>
            </a:r>
            <a:r>
              <a:rPr lang="en-US" sz="2400" dirty="0"/>
              <a:t> </a:t>
            </a:r>
            <a:r>
              <a:rPr lang="en-US" sz="2400" dirty="0" err="1"/>
              <a:t>lectus</a:t>
            </a:r>
            <a:r>
              <a:rPr lang="en-US" sz="2400" dirty="0"/>
              <a:t> </a:t>
            </a:r>
            <a:r>
              <a:rPr lang="en-US" sz="2400" dirty="0" err="1"/>
              <a:t>malesuada</a:t>
            </a:r>
            <a:r>
              <a:rPr lang="en-US" sz="2400" dirty="0"/>
              <a:t> libero, sit </a:t>
            </a:r>
            <a:r>
              <a:rPr lang="en-US" sz="2400" dirty="0" err="1"/>
              <a:t>amet</a:t>
            </a:r>
            <a:r>
              <a:rPr lang="en-US" sz="2400" dirty="0"/>
              <a:t> </a:t>
            </a:r>
            <a:r>
              <a:rPr lang="en-US" sz="2400" dirty="0" err="1"/>
              <a:t>commodo</a:t>
            </a:r>
            <a:r>
              <a:rPr lang="en-US" sz="2400" dirty="0"/>
              <a:t> magna eros </a:t>
            </a:r>
            <a:r>
              <a:rPr lang="en-US" sz="2400" dirty="0" err="1"/>
              <a:t>quis</a:t>
            </a:r>
            <a:r>
              <a:rPr lang="en-US" sz="2400" dirty="0"/>
              <a:t> </a:t>
            </a:r>
            <a:r>
              <a:rPr lang="en-US" sz="2400" dirty="0" err="1"/>
              <a:t>urna</a:t>
            </a:r>
            <a:r>
              <a:rPr lang="en-US" sz="2400" dirty="0"/>
              <a:t>. </a:t>
            </a:r>
            <a:r>
              <a:rPr lang="en-US" sz="2400" b="1" dirty="0">
                <a:solidFill>
                  <a:schemeClr val="tx1"/>
                </a:solidFill>
              </a:rPr>
              <a:t>Nunc </a:t>
            </a:r>
            <a:r>
              <a:rPr lang="en-US" sz="2400" b="1" dirty="0" err="1">
                <a:solidFill>
                  <a:schemeClr val="tx1"/>
                </a:solidFill>
              </a:rPr>
              <a:t>viverra</a:t>
            </a:r>
            <a:r>
              <a:rPr lang="en-US" sz="2400" b="1" dirty="0">
                <a:solidFill>
                  <a:schemeClr val="tx1"/>
                </a:solidFill>
              </a:rPr>
              <a:t> </a:t>
            </a:r>
            <a:r>
              <a:rPr lang="en-US" sz="2400" dirty="0" err="1"/>
              <a:t>imperdiet</a:t>
            </a:r>
            <a:r>
              <a:rPr lang="en-US" sz="2400" dirty="0"/>
              <a:t> </a:t>
            </a:r>
            <a:r>
              <a:rPr lang="en-US" sz="2400" dirty="0" err="1"/>
              <a:t>enim</a:t>
            </a:r>
            <a:r>
              <a:rPr lang="en-US" sz="2400" dirty="0"/>
              <a:t>. </a:t>
            </a:r>
            <a:r>
              <a:rPr lang="en-US" sz="2400" dirty="0" err="1"/>
              <a:t>Aconsectetuer</a:t>
            </a:r>
            <a:r>
              <a:rPr lang="en-US" sz="2400" dirty="0"/>
              <a:t> </a:t>
            </a:r>
            <a:r>
              <a:rPr lang="en-US" sz="2400" dirty="0" err="1"/>
              <a:t>adipiscing</a:t>
            </a:r>
            <a:r>
              <a:rPr lang="en-US" sz="2400" dirty="0"/>
              <a:t> </a:t>
            </a:r>
            <a:r>
              <a:rPr lang="en-US" sz="2400" dirty="0" err="1"/>
              <a:t>elit</a:t>
            </a:r>
            <a:r>
              <a:rPr lang="en-US" sz="2400" dirty="0"/>
              <a:t>. Maecenas </a:t>
            </a:r>
            <a:r>
              <a:rPr lang="en-US" sz="2400" dirty="0" err="1"/>
              <a:t>porttitor</a:t>
            </a:r>
            <a:r>
              <a:rPr lang="en-US" sz="2400" dirty="0"/>
              <a:t> </a:t>
            </a:r>
            <a:r>
              <a:rPr lang="en-US" sz="2400" dirty="0" err="1"/>
              <a:t>congue</a:t>
            </a:r>
            <a:r>
              <a:rPr lang="en-US" sz="2400" dirty="0"/>
              <a:t> </a:t>
            </a:r>
            <a:r>
              <a:rPr lang="en-US" sz="2400" dirty="0" err="1"/>
              <a:t>massa</a:t>
            </a:r>
            <a:r>
              <a:rPr lang="en-US" sz="2400" dirty="0"/>
              <a:t>.</a:t>
            </a:r>
          </a:p>
        </p:txBody>
      </p:sp>
      <p:sp>
        <p:nvSpPr>
          <p:cNvPr id="5" name="Text Placeholder 4">
            <a:extLst>
              <a:ext uri="{FF2B5EF4-FFF2-40B4-BE49-F238E27FC236}">
                <a16:creationId xmlns:a16="http://schemas.microsoft.com/office/drawing/2014/main" id="{FC400C67-20CF-4CDE-B996-C5C3E6E3C0FF}"/>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21873658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1FF4B4-534E-47BB-84C3-636C246FE9F5}"/>
              </a:ext>
            </a:extLst>
          </p:cNvPr>
          <p:cNvSpPr>
            <a:spLocks noGrp="1"/>
          </p:cNvSpPr>
          <p:nvPr>
            <p:ph type="title"/>
          </p:nvPr>
        </p:nvSpPr>
        <p:spPr/>
        <p:txBody>
          <a:bodyPr/>
          <a:lstStyle/>
          <a:p>
            <a:r>
              <a:rPr lang="en-US" sz="2400" b="1" dirty="0" err="1">
                <a:solidFill>
                  <a:schemeClr val="tx1"/>
                </a:solidFill>
              </a:rPr>
              <a:t>Aconsectetuer</a:t>
            </a:r>
            <a:r>
              <a:rPr lang="en-US" sz="2400" dirty="0"/>
              <a:t> </a:t>
            </a:r>
            <a:r>
              <a:rPr lang="en-US" sz="2400" dirty="0" err="1"/>
              <a:t>adipiscing</a:t>
            </a:r>
            <a:r>
              <a:rPr lang="en-US" sz="2400" dirty="0"/>
              <a:t> </a:t>
            </a:r>
            <a:r>
              <a:rPr lang="en-US" sz="2400" dirty="0" err="1"/>
              <a:t>elit</a:t>
            </a:r>
            <a:r>
              <a:rPr lang="en-US" sz="2400" dirty="0"/>
              <a:t>. Maecenas </a:t>
            </a:r>
            <a:r>
              <a:rPr lang="en-US" sz="2400" dirty="0" err="1"/>
              <a:t>porttitor</a:t>
            </a:r>
            <a:r>
              <a:rPr lang="en-US" sz="2400" dirty="0"/>
              <a:t> </a:t>
            </a:r>
            <a:r>
              <a:rPr lang="en-US" sz="2400" dirty="0" err="1"/>
              <a:t>congue</a:t>
            </a:r>
            <a:r>
              <a:rPr lang="en-US" sz="2400" dirty="0"/>
              <a:t> </a:t>
            </a:r>
            <a:r>
              <a:rPr lang="en-US" sz="2400" dirty="0" err="1"/>
              <a:t>massa</a:t>
            </a:r>
            <a:r>
              <a:rPr lang="en-US" sz="2400" dirty="0"/>
              <a:t>. </a:t>
            </a:r>
            <a:r>
              <a:rPr lang="en-US" sz="2400" dirty="0" err="1"/>
              <a:t>Fusce</a:t>
            </a:r>
            <a:r>
              <a:rPr lang="en-US" sz="2400" dirty="0"/>
              <a:t> </a:t>
            </a:r>
            <a:r>
              <a:rPr lang="en-US" sz="2400" dirty="0" err="1"/>
              <a:t>posuere</a:t>
            </a:r>
            <a:r>
              <a:rPr lang="en-US" sz="2400" dirty="0"/>
              <a:t>, </a:t>
            </a:r>
            <a:r>
              <a:rPr lang="en-US" sz="2400" b="1" dirty="0">
                <a:solidFill>
                  <a:schemeClr val="tx1"/>
                </a:solidFill>
              </a:rPr>
              <a:t>magna sed pulvinar </a:t>
            </a:r>
            <a:r>
              <a:rPr lang="en-US" sz="2400" b="1" dirty="0" err="1">
                <a:solidFill>
                  <a:schemeClr val="tx1"/>
                </a:solidFill>
              </a:rPr>
              <a:t>ultricies</a:t>
            </a:r>
            <a:r>
              <a:rPr lang="en-US" sz="2400" dirty="0"/>
              <a:t>, </a:t>
            </a:r>
            <a:r>
              <a:rPr lang="en-US" sz="2400" dirty="0" err="1"/>
              <a:t>purus</a:t>
            </a:r>
            <a:r>
              <a:rPr lang="en-US" sz="2400" dirty="0"/>
              <a:t> </a:t>
            </a:r>
            <a:r>
              <a:rPr lang="en-US" sz="2400" dirty="0" err="1"/>
              <a:t>lectus</a:t>
            </a:r>
            <a:r>
              <a:rPr lang="en-US" sz="2400" dirty="0"/>
              <a:t> </a:t>
            </a:r>
            <a:r>
              <a:rPr lang="en-US" sz="2400" dirty="0" err="1"/>
              <a:t>malesuada</a:t>
            </a:r>
            <a:r>
              <a:rPr lang="en-US" sz="2400" dirty="0"/>
              <a:t> libero, sit </a:t>
            </a:r>
            <a:r>
              <a:rPr lang="en-US" sz="2400" dirty="0" err="1"/>
              <a:t>amet</a:t>
            </a:r>
            <a:r>
              <a:rPr lang="en-US" sz="2400" dirty="0"/>
              <a:t> </a:t>
            </a:r>
            <a:r>
              <a:rPr lang="en-US" sz="2400" dirty="0" err="1"/>
              <a:t>commodo</a:t>
            </a:r>
            <a:r>
              <a:rPr lang="en-US" sz="2400" dirty="0"/>
              <a:t> magna eros </a:t>
            </a:r>
            <a:r>
              <a:rPr lang="en-US" sz="2400" dirty="0" err="1"/>
              <a:t>quis</a:t>
            </a:r>
            <a:r>
              <a:rPr lang="en-US" sz="2400" dirty="0"/>
              <a:t> </a:t>
            </a:r>
            <a:r>
              <a:rPr lang="en-US" sz="2400" dirty="0" err="1"/>
              <a:t>urna</a:t>
            </a:r>
            <a:r>
              <a:rPr lang="en-US" sz="2400" dirty="0"/>
              <a:t>. </a:t>
            </a:r>
            <a:r>
              <a:rPr lang="en-US" sz="2400" b="1" dirty="0">
                <a:solidFill>
                  <a:schemeClr val="tx1"/>
                </a:solidFill>
              </a:rPr>
              <a:t>Nunc </a:t>
            </a:r>
            <a:r>
              <a:rPr lang="en-US" sz="2400" b="1" dirty="0" err="1">
                <a:solidFill>
                  <a:schemeClr val="tx1"/>
                </a:solidFill>
              </a:rPr>
              <a:t>viverra</a:t>
            </a:r>
            <a:r>
              <a:rPr lang="en-US" sz="2400" b="1" dirty="0">
                <a:solidFill>
                  <a:schemeClr val="tx1"/>
                </a:solidFill>
              </a:rPr>
              <a:t> </a:t>
            </a:r>
            <a:r>
              <a:rPr lang="en-US" sz="2400" dirty="0" err="1"/>
              <a:t>imperdiet</a:t>
            </a:r>
            <a:r>
              <a:rPr lang="en-US" sz="2400" dirty="0"/>
              <a:t> </a:t>
            </a:r>
            <a:r>
              <a:rPr lang="en-US" sz="2400" dirty="0" err="1"/>
              <a:t>enim</a:t>
            </a:r>
            <a:r>
              <a:rPr lang="en-US" sz="2400" dirty="0"/>
              <a:t>. </a:t>
            </a:r>
            <a:r>
              <a:rPr lang="en-US" sz="2400" dirty="0" err="1"/>
              <a:t>Aconsectetuer</a:t>
            </a:r>
            <a:r>
              <a:rPr lang="en-US" sz="2400" dirty="0"/>
              <a:t> </a:t>
            </a:r>
            <a:r>
              <a:rPr lang="en-US" sz="2400" dirty="0" err="1"/>
              <a:t>adipiscing</a:t>
            </a:r>
            <a:r>
              <a:rPr lang="en-US" sz="2400" dirty="0"/>
              <a:t> </a:t>
            </a:r>
            <a:r>
              <a:rPr lang="en-US" sz="2400" dirty="0" err="1"/>
              <a:t>elit</a:t>
            </a:r>
            <a:r>
              <a:rPr lang="en-US" sz="2400" dirty="0"/>
              <a:t>. Maecenas </a:t>
            </a:r>
            <a:r>
              <a:rPr lang="en-US" sz="2400" dirty="0" err="1"/>
              <a:t>porttitor</a:t>
            </a:r>
            <a:r>
              <a:rPr lang="en-US" sz="2400" dirty="0"/>
              <a:t> </a:t>
            </a:r>
            <a:r>
              <a:rPr lang="en-US" sz="2400" dirty="0" err="1"/>
              <a:t>congue</a:t>
            </a:r>
            <a:r>
              <a:rPr lang="en-US" sz="2400" dirty="0"/>
              <a:t> </a:t>
            </a:r>
            <a:r>
              <a:rPr lang="en-US" sz="2400" dirty="0" err="1"/>
              <a:t>massa</a:t>
            </a:r>
            <a:r>
              <a:rPr lang="en-US" sz="2400" dirty="0"/>
              <a:t>.</a:t>
            </a:r>
          </a:p>
        </p:txBody>
      </p:sp>
      <p:sp>
        <p:nvSpPr>
          <p:cNvPr id="5" name="Text Placeholder 4">
            <a:extLst>
              <a:ext uri="{FF2B5EF4-FFF2-40B4-BE49-F238E27FC236}">
                <a16:creationId xmlns:a16="http://schemas.microsoft.com/office/drawing/2014/main" id="{4499E4F8-79BF-4CFF-8251-4E5A41DBB1A7}"/>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91043689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Course Title</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p:txBody>
          <a:bodyPr>
            <a:normAutofit lnSpcReduction="10000"/>
          </a:bodyPr>
          <a:lstStyle/>
          <a:p>
            <a:r>
              <a:rPr lang="en-US" dirty="0"/>
              <a:t>Lecture Title</a:t>
            </a:r>
          </a:p>
        </p:txBody>
      </p:sp>
    </p:spTree>
    <p:extLst>
      <p:ext uri="{BB962C8B-B14F-4D97-AF65-F5344CB8AC3E}">
        <p14:creationId xmlns:p14="http://schemas.microsoft.com/office/powerpoint/2010/main" val="2208323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FB4146-BF09-46C2-9DEB-623E3A2CBDBF}"/>
              </a:ext>
            </a:extLst>
          </p:cNvPr>
          <p:cNvSpPr>
            <a:spLocks noGrp="1"/>
          </p:cNvSpPr>
          <p:nvPr>
            <p:ph type="title"/>
          </p:nvPr>
        </p:nvSpPr>
        <p:spPr/>
        <p:txBody>
          <a:bodyPr/>
          <a:lstStyle/>
          <a:p>
            <a:r>
              <a:rPr lang="en-US" dirty="0">
                <a:solidFill>
                  <a:srgbClr val="092C74"/>
                </a:solidFill>
              </a:rPr>
              <a:t>Slide Title</a:t>
            </a:r>
          </a:p>
        </p:txBody>
      </p:sp>
      <p:sp>
        <p:nvSpPr>
          <p:cNvPr id="5" name="Text Placeholder 4">
            <a:extLst>
              <a:ext uri="{FF2B5EF4-FFF2-40B4-BE49-F238E27FC236}">
                <a16:creationId xmlns:a16="http://schemas.microsoft.com/office/drawing/2014/main" id="{1F2ED004-F010-48D7-88F4-404548ADC9A7}"/>
              </a:ext>
            </a:extLst>
          </p:cNvPr>
          <p:cNvSpPr>
            <a:spLocks noGrp="1"/>
          </p:cNvSpPr>
          <p:nvPr>
            <p:ph type="body" sz="quarter" idx="15"/>
          </p:nvPr>
        </p:nvSpPr>
        <p:spPr/>
        <p:txBody>
          <a:bodyPr/>
          <a:lstStyle/>
          <a:p>
            <a:r>
              <a:rPr kumimoji="0" lang="id-ID" sz="1200" b="0" i="0" u="none" strike="noStrike" kern="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Lorem ipsum dolor sit amet, consectetuer adipiscing elit. maecenas porttitor congue massa. </a:t>
            </a:r>
            <a:r>
              <a:rPr kumimoji="0" lang="en-US" sz="1200" b="0" i="0" u="none" strike="noStrike" kern="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F</a:t>
            </a:r>
            <a:r>
              <a:rPr kumimoji="0" lang="id-ID" sz="1200" b="0" i="0" u="none" strike="noStrike" kern="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usce posuere, magna sed pulvinar ultricies, purus lectus malesuada libero</a:t>
            </a:r>
            <a:r>
              <a:rPr kumimoji="0" lang="en-US" sz="1200" b="0" i="0" u="none" strike="noStrike" kern="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lang="en-US" sz="1200" kern="0" dirty="0">
                <a:solidFill>
                  <a:srgbClr val="092C74"/>
                </a:solidFill>
                <a:latin typeface="Tahoma" panose="020B0604030504040204" pitchFamily="34" charset="0"/>
                <a:ea typeface="Tahoma" panose="020B0604030504040204" pitchFamily="34" charset="0"/>
                <a:cs typeface="Tahoma" panose="020B0604030504040204" pitchFamily="34" charset="0"/>
              </a:rPr>
              <a:t> sit </a:t>
            </a:r>
            <a:r>
              <a:rPr lang="en-US" sz="1200" kern="0" dirty="0" err="1">
                <a:solidFill>
                  <a:srgbClr val="092C74"/>
                </a:solidFill>
                <a:latin typeface="Tahoma" panose="020B0604030504040204" pitchFamily="34" charset="0"/>
                <a:ea typeface="Tahoma" panose="020B0604030504040204" pitchFamily="34" charset="0"/>
                <a:cs typeface="Tahoma" panose="020B0604030504040204" pitchFamily="34" charset="0"/>
              </a:rPr>
              <a:t>amet</a:t>
            </a:r>
            <a:r>
              <a:rPr lang="en-US" sz="1200" kern="0" dirty="0">
                <a:solidFill>
                  <a:srgbClr val="092C74"/>
                </a:solidFill>
                <a:latin typeface="Tahoma" panose="020B0604030504040204" pitchFamily="34" charset="0"/>
                <a:ea typeface="Tahoma" panose="020B0604030504040204" pitchFamily="34" charset="0"/>
                <a:cs typeface="Tahoma" panose="020B0604030504040204" pitchFamily="34" charset="0"/>
              </a:rPr>
              <a:t> </a:t>
            </a:r>
            <a:r>
              <a:rPr lang="en-US" sz="1200" kern="0" dirty="0" err="1">
                <a:solidFill>
                  <a:srgbClr val="092C74"/>
                </a:solidFill>
                <a:latin typeface="Tahoma" panose="020B0604030504040204" pitchFamily="34" charset="0"/>
                <a:ea typeface="Tahoma" panose="020B0604030504040204" pitchFamily="34" charset="0"/>
                <a:cs typeface="Tahoma" panose="020B0604030504040204" pitchFamily="34" charset="0"/>
              </a:rPr>
              <a:t>commodo</a:t>
            </a:r>
            <a:r>
              <a:rPr lang="en-US" sz="1200" kern="0" dirty="0">
                <a:solidFill>
                  <a:srgbClr val="092C74"/>
                </a:solidFill>
                <a:latin typeface="Tahoma" panose="020B0604030504040204" pitchFamily="34" charset="0"/>
                <a:ea typeface="Tahoma" panose="020B0604030504040204" pitchFamily="34" charset="0"/>
                <a:cs typeface="Tahoma" panose="020B0604030504040204" pitchFamily="34" charset="0"/>
              </a:rPr>
              <a:t> magna eros.</a:t>
            </a:r>
            <a:endParaRPr kumimoji="0" lang="id-ID" sz="1200" b="0" i="0" u="none" strike="noStrike" kern="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1" name="Picture Placeholder 10">
            <a:extLst>
              <a:ext uri="{FF2B5EF4-FFF2-40B4-BE49-F238E27FC236}">
                <a16:creationId xmlns:a16="http://schemas.microsoft.com/office/drawing/2014/main" id="{817B4053-223E-4319-8ED1-9CB3EA5D4F9C}"/>
              </a:ext>
            </a:extLst>
          </p:cNvPr>
          <p:cNvPicPr>
            <a:picLocks noGrp="1" noChangeAspect="1"/>
          </p:cNvPicPr>
          <p:nvPr>
            <p:ph type="pic" sz="quarter" idx="10"/>
          </p:nvPr>
        </p:nvPicPr>
        <p:blipFill rotWithShape="1">
          <a:blip r:embed="rId2"/>
          <a:srcRect l="3049" r="3049"/>
          <a:stretch/>
        </p:blipFill>
        <p:spPr/>
      </p:pic>
      <p:sp>
        <p:nvSpPr>
          <p:cNvPr id="2" name="Text Placeholder 1">
            <a:extLst>
              <a:ext uri="{FF2B5EF4-FFF2-40B4-BE49-F238E27FC236}">
                <a16:creationId xmlns:a16="http://schemas.microsoft.com/office/drawing/2014/main" id="{AC474B2B-1059-4669-AE95-30D5FF7785D5}"/>
              </a:ext>
            </a:extLst>
          </p:cNvPr>
          <p:cNvSpPr>
            <a:spLocks noGrp="1"/>
          </p:cNvSpPr>
          <p:nvPr>
            <p:ph type="body" sz="quarter" idx="18"/>
          </p:nvPr>
        </p:nvSpPr>
        <p:spPr/>
        <p:txBody>
          <a:bodyPr/>
          <a:lstStyle/>
          <a:p>
            <a:r>
              <a:rPr lang="en-US" sz="1050" dirty="0"/>
              <a:t>(Author, Year)</a:t>
            </a:r>
          </a:p>
        </p:txBody>
      </p:sp>
    </p:spTree>
    <p:extLst>
      <p:ext uri="{BB962C8B-B14F-4D97-AF65-F5344CB8AC3E}">
        <p14:creationId xmlns:p14="http://schemas.microsoft.com/office/powerpoint/2010/main" val="876356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95CBD0-730A-43E7-A826-8F079E3D965C}"/>
              </a:ext>
            </a:extLst>
          </p:cNvPr>
          <p:cNvSpPr>
            <a:spLocks noGrp="1"/>
          </p:cNvSpPr>
          <p:nvPr>
            <p:ph type="title"/>
          </p:nvPr>
        </p:nvSpPr>
        <p:spPr/>
        <p:txBody>
          <a:bodyPr/>
          <a:lstStyle/>
          <a:p>
            <a:r>
              <a:rPr lang="en-US" dirty="0"/>
              <a:t>Slide Title</a:t>
            </a:r>
          </a:p>
        </p:txBody>
      </p:sp>
      <p:sp>
        <p:nvSpPr>
          <p:cNvPr id="3" name="Text Placeholder 2">
            <a:extLst>
              <a:ext uri="{FF2B5EF4-FFF2-40B4-BE49-F238E27FC236}">
                <a16:creationId xmlns:a16="http://schemas.microsoft.com/office/drawing/2014/main" id="{E4780BB9-0D17-44B0-BAEC-CE956F4A67A3}"/>
              </a:ext>
            </a:extLst>
          </p:cNvPr>
          <p:cNvSpPr>
            <a:spLocks noGrp="1"/>
          </p:cNvSpPr>
          <p:nvPr>
            <p:ph type="body" sz="quarter" idx="15"/>
          </p:nvPr>
        </p:nvSpPr>
        <p:spPr/>
        <p:txBody>
          <a:bodyPr/>
          <a:lstStyle/>
          <a:p>
            <a:r>
              <a:rPr lang="id-ID" sz="1600" dirty="0">
                <a:latin typeface="Tahoma" panose="020B0604030504040204" pitchFamily="34" charset="0"/>
                <a:ea typeface="Tahoma" panose="020B0604030504040204" pitchFamily="34" charset="0"/>
                <a:cs typeface="Tahoma" panose="020B0604030504040204" pitchFamily="34" charset="0"/>
              </a:rPr>
              <a:t>lorem ipsum dolor sit amet, consectetuer adipiscing elit. maecenas porttitor congue massa.</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a:extLst>
              <a:ext uri="{FF2B5EF4-FFF2-40B4-BE49-F238E27FC236}">
                <a16:creationId xmlns:a16="http://schemas.microsoft.com/office/drawing/2014/main" id="{D0F57438-6FE9-47F0-83E3-B6F3EAB0649C}"/>
              </a:ext>
            </a:extLst>
          </p:cNvPr>
          <p:cNvSpPr>
            <a:spLocks noGrp="1"/>
          </p:cNvSpPr>
          <p:nvPr>
            <p:ph type="body" sz="quarter" idx="16"/>
          </p:nvPr>
        </p:nvSpPr>
        <p:spPr/>
        <p:txBody>
          <a:bodyPr/>
          <a:lstStyle/>
          <a:p>
            <a:pPr marL="347663" indent="-347663">
              <a:buClr>
                <a:srgbClr val="092C74"/>
              </a:buClr>
              <a:buSzPct val="100000"/>
              <a:buFont typeface="Wingdings" panose="05000000000000000000" pitchFamily="2" charset="2"/>
              <a:buChar char="§"/>
            </a:pPr>
            <a:r>
              <a:rPr lang="id-ID" dirty="0"/>
              <a:t>lorem ipsum dolor sit amet, consectetuer adipiscing elit. maecenas porttitor congue massa. </a:t>
            </a:r>
            <a:endParaRPr lang="en-US" dirty="0"/>
          </a:p>
          <a:p>
            <a:pPr marL="347663" indent="-347663">
              <a:buClr>
                <a:srgbClr val="092C74"/>
              </a:buClr>
              <a:buSzPct val="100000"/>
              <a:buFont typeface="Wingdings" panose="05000000000000000000" pitchFamily="2" charset="2"/>
              <a:buChar char="§"/>
            </a:pPr>
            <a:r>
              <a:rPr lang="id-ID" dirty="0"/>
              <a:t>lorem ipsum dolor sit amet, consectetuer adipiscing elit. maecenas porttitor congue massa</a:t>
            </a:r>
            <a:r>
              <a:rPr lang="en-US" dirty="0"/>
              <a:t>.</a:t>
            </a:r>
          </a:p>
        </p:txBody>
      </p:sp>
      <p:pic>
        <p:nvPicPr>
          <p:cNvPr id="18" name="Picture Placeholder 17">
            <a:extLst>
              <a:ext uri="{FF2B5EF4-FFF2-40B4-BE49-F238E27FC236}">
                <a16:creationId xmlns:a16="http://schemas.microsoft.com/office/drawing/2014/main" id="{4B08BA1B-AA24-4A82-8D18-D7304435AE20}"/>
              </a:ext>
            </a:extLst>
          </p:cNvPr>
          <p:cNvPicPr>
            <a:picLocks noGrp="1" noChangeAspect="1"/>
          </p:cNvPicPr>
          <p:nvPr>
            <p:ph type="pic" sz="quarter" idx="12"/>
          </p:nvPr>
        </p:nvPicPr>
        <p:blipFill rotWithShape="1">
          <a:blip r:embed="rId2"/>
          <a:srcRect t="26" b="26"/>
          <a:stretch/>
        </p:blipFill>
        <p:spPr/>
      </p:pic>
      <p:sp>
        <p:nvSpPr>
          <p:cNvPr id="10" name="Text Placeholder 9">
            <a:extLst>
              <a:ext uri="{FF2B5EF4-FFF2-40B4-BE49-F238E27FC236}">
                <a16:creationId xmlns:a16="http://schemas.microsoft.com/office/drawing/2014/main" id="{F2269E3C-FB45-40CA-B4A7-D6136FD43F34}"/>
              </a:ext>
            </a:extLst>
          </p:cNvPr>
          <p:cNvSpPr>
            <a:spLocks noGrp="1"/>
          </p:cNvSpPr>
          <p:nvPr>
            <p:ph type="body" sz="quarter" idx="19"/>
          </p:nvPr>
        </p:nvSpPr>
        <p:spPr/>
        <p:txBody>
          <a:bodyPr anchor="ctr"/>
          <a:lstStyle/>
          <a:p>
            <a:r>
              <a:rPr lang="en-US" sz="1050" dirty="0"/>
              <a:t>(Author, Year)</a:t>
            </a:r>
          </a:p>
        </p:txBody>
      </p:sp>
      <p:pic>
        <p:nvPicPr>
          <p:cNvPr id="13" name="Picture Placeholder 12">
            <a:extLst>
              <a:ext uri="{FF2B5EF4-FFF2-40B4-BE49-F238E27FC236}">
                <a16:creationId xmlns:a16="http://schemas.microsoft.com/office/drawing/2014/main" id="{F7FE0D6F-5231-4BC3-A942-6CA7131E6A19}"/>
              </a:ext>
            </a:extLst>
          </p:cNvPr>
          <p:cNvPicPr>
            <a:picLocks noGrp="1" noChangeAspect="1"/>
          </p:cNvPicPr>
          <p:nvPr>
            <p:ph type="pic" sz="quarter" idx="11"/>
          </p:nvPr>
        </p:nvPicPr>
        <p:blipFill rotWithShape="1">
          <a:blip r:embed="rId3"/>
          <a:srcRect t="3" b="3"/>
          <a:stretch/>
        </p:blipFill>
        <p:spPr/>
      </p:pic>
      <p:sp>
        <p:nvSpPr>
          <p:cNvPr id="8" name="Text Placeholder 7">
            <a:extLst>
              <a:ext uri="{FF2B5EF4-FFF2-40B4-BE49-F238E27FC236}">
                <a16:creationId xmlns:a16="http://schemas.microsoft.com/office/drawing/2014/main" id="{6769105A-BD5B-461D-8B5D-15F0CD469F54}"/>
              </a:ext>
            </a:extLst>
          </p:cNvPr>
          <p:cNvSpPr>
            <a:spLocks noGrp="1"/>
          </p:cNvSpPr>
          <p:nvPr>
            <p:ph type="body" sz="quarter" idx="18"/>
          </p:nvPr>
        </p:nvSpPr>
        <p:spPr/>
        <p:txBody>
          <a:bodyPr anchor="ctr"/>
          <a:lstStyle/>
          <a:p>
            <a:r>
              <a:rPr lang="en-US" sz="1050" dirty="0"/>
              <a:t>(Author, Year)</a:t>
            </a:r>
          </a:p>
        </p:txBody>
      </p:sp>
    </p:spTree>
    <p:extLst>
      <p:ext uri="{BB962C8B-B14F-4D97-AF65-F5344CB8AC3E}">
        <p14:creationId xmlns:p14="http://schemas.microsoft.com/office/powerpoint/2010/main" val="118805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E3091-FECF-46E0-BBC6-6F4A13B7631F}"/>
              </a:ext>
            </a:extLst>
          </p:cNvPr>
          <p:cNvSpPr>
            <a:spLocks noGrp="1"/>
          </p:cNvSpPr>
          <p:nvPr>
            <p:ph type="title"/>
          </p:nvPr>
        </p:nvSpPr>
        <p:spPr/>
        <p:txBody>
          <a:bodyPr/>
          <a:lstStyle/>
          <a:p>
            <a:r>
              <a:rPr lang="en-US" dirty="0"/>
              <a:t>Slide Title</a:t>
            </a:r>
          </a:p>
        </p:txBody>
      </p:sp>
      <p:sp>
        <p:nvSpPr>
          <p:cNvPr id="3" name="Text Placeholder 2">
            <a:extLst>
              <a:ext uri="{FF2B5EF4-FFF2-40B4-BE49-F238E27FC236}">
                <a16:creationId xmlns:a16="http://schemas.microsoft.com/office/drawing/2014/main" id="{DD84A258-8B6A-46C7-ACB6-31F5B936BFC2}"/>
              </a:ext>
            </a:extLst>
          </p:cNvPr>
          <p:cNvSpPr>
            <a:spLocks noGrp="1"/>
          </p:cNvSpPr>
          <p:nvPr>
            <p:ph type="body" sz="quarter" idx="16"/>
          </p:nvPr>
        </p:nvSpPr>
        <p:spPr/>
        <p:txBody>
          <a:bodyPr/>
          <a:lstStyle/>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a:t>
            </a:r>
            <a:r>
              <a:rPr lang="en-US" dirty="0"/>
              <a:t> </a:t>
            </a:r>
            <a:r>
              <a:rPr lang="en-US" dirty="0" err="1"/>
              <a:t>esa</a:t>
            </a:r>
            <a:r>
              <a:rPr lang="en-US" dirty="0"/>
              <a:t> </a:t>
            </a:r>
            <a:r>
              <a:rPr lang="en-US" dirty="0" err="1"/>
              <a:t>nibuhase</a:t>
            </a:r>
            <a:r>
              <a:rPr lang="en-US" dirty="0"/>
              <a:t> </a:t>
            </a:r>
            <a:r>
              <a:rPr lang="en-US" dirty="0" err="1"/>
              <a:t>eget</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a:t>
            </a:r>
            <a:r>
              <a:rPr lang="en-US" dirty="0"/>
              <a:t> </a:t>
            </a:r>
            <a:r>
              <a:rPr lang="en-US" dirty="0" err="1"/>
              <a:t>esa</a:t>
            </a:r>
            <a:r>
              <a:rPr lang="en-US" dirty="0"/>
              <a:t> </a:t>
            </a:r>
            <a:r>
              <a:rPr lang="en-US" dirty="0" err="1"/>
              <a:t>nibuhase</a:t>
            </a:r>
            <a:r>
              <a:rPr lang="en-US" dirty="0"/>
              <a:t> </a:t>
            </a:r>
            <a:r>
              <a:rPr lang="en-US" dirty="0" err="1"/>
              <a:t>eget</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a:t>
            </a:r>
            <a:r>
              <a:rPr lang="en-US" dirty="0"/>
              <a:t> </a:t>
            </a:r>
            <a:r>
              <a:rPr lang="en-US" dirty="0" err="1"/>
              <a:t>esa</a:t>
            </a:r>
            <a:r>
              <a:rPr lang="en-US" dirty="0"/>
              <a:t> </a:t>
            </a:r>
            <a:r>
              <a:rPr lang="en-US" dirty="0" err="1"/>
              <a:t>nibuhase</a:t>
            </a:r>
            <a:r>
              <a:rPr lang="en-US" dirty="0"/>
              <a:t> </a:t>
            </a:r>
            <a:r>
              <a:rPr lang="en-US" dirty="0" err="1"/>
              <a:t>eget</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a:t>
            </a:r>
            <a:r>
              <a:rPr lang="en-US" dirty="0"/>
              <a:t> </a:t>
            </a:r>
            <a:r>
              <a:rPr lang="en-US" dirty="0" err="1"/>
              <a:t>esa</a:t>
            </a:r>
            <a:r>
              <a:rPr lang="en-US" dirty="0"/>
              <a:t> </a:t>
            </a:r>
            <a:r>
              <a:rPr lang="en-US" dirty="0" err="1"/>
              <a:t>nibuhase</a:t>
            </a:r>
            <a:r>
              <a:rPr lang="en-US" dirty="0"/>
              <a:t> </a:t>
            </a:r>
            <a:r>
              <a:rPr lang="en-US" dirty="0" err="1"/>
              <a:t>eget</a:t>
            </a:r>
            <a:endParaRPr lang="en-US" dirty="0"/>
          </a:p>
        </p:txBody>
      </p:sp>
      <p:pic>
        <p:nvPicPr>
          <p:cNvPr id="11" name="Picture Placeholder 10">
            <a:extLst>
              <a:ext uri="{FF2B5EF4-FFF2-40B4-BE49-F238E27FC236}">
                <a16:creationId xmlns:a16="http://schemas.microsoft.com/office/drawing/2014/main" id="{AAB3ABE4-D14A-4189-856C-058D9669AF92}"/>
              </a:ext>
            </a:extLst>
          </p:cNvPr>
          <p:cNvPicPr>
            <a:picLocks noGrp="1" noChangeAspect="1"/>
          </p:cNvPicPr>
          <p:nvPr>
            <p:ph type="pic" sz="quarter" idx="13"/>
          </p:nvPr>
        </p:nvPicPr>
        <p:blipFill rotWithShape="1">
          <a:blip r:embed="rId2"/>
          <a:srcRect l="6" r="6"/>
          <a:stretch/>
        </p:blipFill>
        <p:spPr/>
      </p:pic>
      <p:sp>
        <p:nvSpPr>
          <p:cNvPr id="4" name="Text Placeholder 3">
            <a:extLst>
              <a:ext uri="{FF2B5EF4-FFF2-40B4-BE49-F238E27FC236}">
                <a16:creationId xmlns:a16="http://schemas.microsoft.com/office/drawing/2014/main" id="{C429A8F1-DDBE-4F17-B28A-A0A96D7FC8AA}"/>
              </a:ext>
            </a:extLst>
          </p:cNvPr>
          <p:cNvSpPr>
            <a:spLocks noGrp="1"/>
          </p:cNvSpPr>
          <p:nvPr>
            <p:ph type="body" sz="quarter" idx="18"/>
          </p:nvPr>
        </p:nvSpPr>
        <p:spPr/>
        <p:txBody>
          <a:bodyPr/>
          <a:lstStyle/>
          <a:p>
            <a:r>
              <a:rPr lang="en-US" sz="1050" dirty="0"/>
              <a:t>(Author, Year)</a:t>
            </a:r>
          </a:p>
        </p:txBody>
      </p:sp>
    </p:spTree>
    <p:extLst>
      <p:ext uri="{BB962C8B-B14F-4D97-AF65-F5344CB8AC3E}">
        <p14:creationId xmlns:p14="http://schemas.microsoft.com/office/powerpoint/2010/main" val="212406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0E108A-A93B-4B02-BCF6-31321C130FCD}"/>
              </a:ext>
            </a:extLst>
          </p:cNvPr>
          <p:cNvSpPr>
            <a:spLocks noGrp="1"/>
          </p:cNvSpPr>
          <p:nvPr>
            <p:ph type="title"/>
          </p:nvPr>
        </p:nvSpPr>
        <p:spPr/>
        <p:txBody>
          <a:bodyPr/>
          <a:lstStyle/>
          <a:p>
            <a:r>
              <a:rPr lang="en-US" dirty="0"/>
              <a:t>Slide Title</a:t>
            </a:r>
          </a:p>
        </p:txBody>
      </p:sp>
      <p:pic>
        <p:nvPicPr>
          <p:cNvPr id="11" name="Picture Placeholder 10">
            <a:extLst>
              <a:ext uri="{FF2B5EF4-FFF2-40B4-BE49-F238E27FC236}">
                <a16:creationId xmlns:a16="http://schemas.microsoft.com/office/drawing/2014/main" id="{43991942-A457-4FD6-B116-C8031F29FBE0}"/>
              </a:ext>
            </a:extLst>
          </p:cNvPr>
          <p:cNvPicPr>
            <a:picLocks noGrp="1" noChangeAspect="1"/>
          </p:cNvPicPr>
          <p:nvPr>
            <p:ph type="pic" sz="quarter" idx="11"/>
          </p:nvPr>
        </p:nvPicPr>
        <p:blipFill rotWithShape="1">
          <a:blip r:embed="rId2"/>
          <a:srcRect/>
          <a:stretch/>
        </p:blipFill>
        <p:spPr/>
      </p:pic>
      <p:sp>
        <p:nvSpPr>
          <p:cNvPr id="2" name="Text Placeholder 1">
            <a:extLst>
              <a:ext uri="{FF2B5EF4-FFF2-40B4-BE49-F238E27FC236}">
                <a16:creationId xmlns:a16="http://schemas.microsoft.com/office/drawing/2014/main" id="{DB4839B0-5338-41CF-A607-73F6B629FB29}"/>
              </a:ext>
            </a:extLst>
          </p:cNvPr>
          <p:cNvSpPr>
            <a:spLocks noGrp="1"/>
          </p:cNvSpPr>
          <p:nvPr>
            <p:ph type="body" sz="quarter" idx="18"/>
          </p:nvPr>
        </p:nvSpPr>
        <p:spPr/>
        <p:txBody>
          <a:bodyPr/>
          <a:lstStyle/>
          <a:p>
            <a:r>
              <a:rPr lang="en-US" sz="1050" dirty="0"/>
              <a:t>(Author, Year)</a:t>
            </a:r>
          </a:p>
        </p:txBody>
      </p:sp>
      <p:sp>
        <p:nvSpPr>
          <p:cNvPr id="8" name="Text Placeholder 7">
            <a:extLst>
              <a:ext uri="{FF2B5EF4-FFF2-40B4-BE49-F238E27FC236}">
                <a16:creationId xmlns:a16="http://schemas.microsoft.com/office/drawing/2014/main" id="{7E7F636C-37B7-43D5-AFA1-691AE42B0E7D}"/>
              </a:ext>
            </a:extLst>
          </p:cNvPr>
          <p:cNvSpPr>
            <a:spLocks noGrp="1"/>
          </p:cNvSpPr>
          <p:nvPr>
            <p:ph type="body" sz="quarter" idx="16"/>
          </p:nvPr>
        </p:nvSpPr>
        <p:spPr/>
        <p:txBody>
          <a:bodyPr/>
          <a:lstStyle/>
          <a:p>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Aconsectetuer</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adipiscing</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elit</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Maecenas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porttitor</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congue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massa</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Fusce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posuere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magna sed pulvinar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ultricies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purus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lectus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malesuada</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libero, sit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amet</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commodo</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magna eros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quis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urna</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Nunc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viverra</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imperdiet</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enim</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Aconsectetuer</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adipiscing</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elit</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Maecenas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porttitor</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congue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massa</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Aconsectetuer</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adipiscing</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elit</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479977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4587CFE-8CEE-49EE-BBD6-BE4B85E42083}"/>
              </a:ext>
            </a:extLst>
          </p:cNvPr>
          <p:cNvPicPr>
            <a:picLocks noGrp="1" noChangeAspect="1"/>
          </p:cNvPicPr>
          <p:nvPr>
            <p:ph type="pic" sz="quarter" idx="26"/>
          </p:nvPr>
        </p:nvPicPr>
        <p:blipFill rotWithShape="1">
          <a:blip r:embed="rId2"/>
          <a:srcRect t="32" b="32"/>
          <a:stretch/>
        </p:blipFill>
        <p:spPr/>
      </p:pic>
      <p:sp>
        <p:nvSpPr>
          <p:cNvPr id="3" name="Text Placeholder 2">
            <a:extLst>
              <a:ext uri="{FF2B5EF4-FFF2-40B4-BE49-F238E27FC236}">
                <a16:creationId xmlns:a16="http://schemas.microsoft.com/office/drawing/2014/main" id="{FBB031FD-4BEA-4D6F-AFB2-3143C189599B}"/>
              </a:ext>
            </a:extLst>
          </p:cNvPr>
          <p:cNvSpPr>
            <a:spLocks noGrp="1"/>
          </p:cNvSpPr>
          <p:nvPr>
            <p:ph type="body" sz="quarter" idx="18"/>
          </p:nvPr>
        </p:nvSpPr>
        <p:spPr/>
        <p:txBody>
          <a:bodyPr/>
          <a:lstStyle/>
          <a:p>
            <a:r>
              <a:rPr lang="en-US" sz="1050" dirty="0"/>
              <a:t>(Author, Year)</a:t>
            </a:r>
          </a:p>
        </p:txBody>
      </p:sp>
      <p:sp>
        <p:nvSpPr>
          <p:cNvPr id="2" name="Text Placeholder 1">
            <a:extLst>
              <a:ext uri="{FF2B5EF4-FFF2-40B4-BE49-F238E27FC236}">
                <a16:creationId xmlns:a16="http://schemas.microsoft.com/office/drawing/2014/main" id="{7D79BE3D-924C-41B3-A922-FADF94F3688F}"/>
              </a:ext>
            </a:extLst>
          </p:cNvPr>
          <p:cNvSpPr>
            <a:spLocks noGrp="1"/>
          </p:cNvSpPr>
          <p:nvPr>
            <p:ph type="title" idx="4294967295"/>
          </p:nvPr>
        </p:nvSpPr>
        <p:spPr>
          <a:xfrm>
            <a:off x="6038633" y="2149100"/>
            <a:ext cx="2452748" cy="136176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There is only one boss. The customer. And he can fire everybody in the company from the chairman on down, simply by spending his money somewhere else.</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-Sam Walton</a:t>
            </a:r>
          </a:p>
        </p:txBody>
      </p:sp>
    </p:spTree>
    <p:extLst>
      <p:ext uri="{BB962C8B-B14F-4D97-AF65-F5344CB8AC3E}">
        <p14:creationId xmlns:p14="http://schemas.microsoft.com/office/powerpoint/2010/main" val="3746815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F9ADFA-D41F-4CAD-A419-6B175D6E9AAF}"/>
              </a:ext>
            </a:extLst>
          </p:cNvPr>
          <p:cNvSpPr>
            <a:spLocks noGrp="1"/>
          </p:cNvSpPr>
          <p:nvPr>
            <p:ph type="title" idx="4294967295"/>
          </p:nvPr>
        </p:nvSpPr>
        <p:spPr>
          <a:xfrm>
            <a:off x="1880255" y="1925782"/>
            <a:ext cx="3308447" cy="13300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There is only one boss. The customer. And he can fire everybody in the company from the chairman on down, simply by spending his money somewhere else.</a:t>
            </a:r>
          </a:p>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-Sam Walton</a:t>
            </a:r>
          </a:p>
        </p:txBody>
      </p:sp>
      <p:pic>
        <p:nvPicPr>
          <p:cNvPr id="10" name="Picture Placeholder 9">
            <a:extLst>
              <a:ext uri="{FF2B5EF4-FFF2-40B4-BE49-F238E27FC236}">
                <a16:creationId xmlns:a16="http://schemas.microsoft.com/office/drawing/2014/main" id="{B720CBA2-C512-4D91-9837-99A30C2A60E3}"/>
              </a:ext>
            </a:extLst>
          </p:cNvPr>
          <p:cNvPicPr>
            <a:picLocks noGrp="1" noChangeAspect="1"/>
          </p:cNvPicPr>
          <p:nvPr>
            <p:ph type="pic" sz="quarter" idx="12"/>
          </p:nvPr>
        </p:nvPicPr>
        <p:blipFill rotWithShape="1">
          <a:blip r:embed="rId2"/>
          <a:srcRect l="1989" r="1989"/>
          <a:stretch/>
        </p:blipFill>
        <p:spPr/>
      </p:pic>
      <p:sp>
        <p:nvSpPr>
          <p:cNvPr id="3" name="Text Placeholder 2">
            <a:extLst>
              <a:ext uri="{FF2B5EF4-FFF2-40B4-BE49-F238E27FC236}">
                <a16:creationId xmlns:a16="http://schemas.microsoft.com/office/drawing/2014/main" id="{62AD1C71-503E-47FA-8983-7F9045E28604}"/>
              </a:ext>
            </a:extLst>
          </p:cNvPr>
          <p:cNvSpPr>
            <a:spLocks noGrp="1"/>
          </p:cNvSpPr>
          <p:nvPr>
            <p:ph type="body" sz="quarter" idx="18"/>
          </p:nvPr>
        </p:nvSpPr>
        <p:spPr/>
        <p:txBody>
          <a:bodyPr/>
          <a:lstStyle/>
          <a:p>
            <a:r>
              <a:rPr lang="en-US" sz="1050" dirty="0"/>
              <a:t>(Author, Year)</a:t>
            </a:r>
          </a:p>
        </p:txBody>
      </p:sp>
    </p:spTree>
    <p:extLst>
      <p:ext uri="{BB962C8B-B14F-4D97-AF65-F5344CB8AC3E}">
        <p14:creationId xmlns:p14="http://schemas.microsoft.com/office/powerpoint/2010/main" val="28069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AEFF0-5A1C-4055-BA42-543A9F57AD0A}"/>
              </a:ext>
            </a:extLst>
          </p:cNvPr>
          <p:cNvSpPr>
            <a:spLocks noGrp="1"/>
          </p:cNvSpPr>
          <p:nvPr>
            <p:ph type="title"/>
          </p:nvPr>
        </p:nvSpPr>
        <p:spPr/>
        <p:txBody>
          <a:bodyPr anchor="ctr"/>
          <a:lstStyle/>
          <a:p>
            <a:pPr marL="0" marR="0" lvl="0" indent="0" algn="ctr" defTabSz="685800" rtl="0" eaLnBrk="1" fontAlgn="auto" latinLnBrk="0" hangingPunct="1">
              <a:lnSpc>
                <a:spcPct val="90000"/>
              </a:lnSpc>
              <a:spcBef>
                <a:spcPts val="750"/>
              </a:spcBef>
              <a:spcAft>
                <a:spcPts val="0"/>
              </a:spcAft>
              <a:tabLst/>
              <a:defRPr/>
            </a:pPr>
            <a:r>
              <a:rPr kumimoji="0" lang="en-US" sz="12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There is only one boss. The customer. And he can fire everybody in the company from the chairman on down, simply by spending his money somewhere else.</a:t>
            </a:r>
            <a:br>
              <a:rPr kumimoji="0" lang="en-US" sz="12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br>
            <a:r>
              <a:rPr kumimoji="0" lang="en-US" sz="12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-Sam Walton</a:t>
            </a:r>
            <a:endParaRPr lang="en-US" dirty="0"/>
          </a:p>
        </p:txBody>
      </p:sp>
      <p:pic>
        <p:nvPicPr>
          <p:cNvPr id="8" name="Picture Placeholder 9">
            <a:extLst>
              <a:ext uri="{FF2B5EF4-FFF2-40B4-BE49-F238E27FC236}">
                <a16:creationId xmlns:a16="http://schemas.microsoft.com/office/drawing/2014/main" id="{8CC7E83C-4AD2-487A-AAE2-976690A933DA}"/>
              </a:ext>
            </a:extLst>
          </p:cNvPr>
          <p:cNvPicPr>
            <a:picLocks noChangeAspect="1"/>
          </p:cNvPicPr>
          <p:nvPr/>
        </p:nvPicPr>
        <p:blipFill rotWithShape="1">
          <a:blip r:embed="rId2"/>
          <a:srcRect l="1989" r="1989"/>
          <a:stretch/>
        </p:blipFill>
        <p:spPr bwMode="auto">
          <a:xfrm>
            <a:off x="5670273" y="1536123"/>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 name="Text Placeholder 6">
            <a:extLst>
              <a:ext uri="{FF2B5EF4-FFF2-40B4-BE49-F238E27FC236}">
                <a16:creationId xmlns:a16="http://schemas.microsoft.com/office/drawing/2014/main" id="{1F9ABCFE-5C8D-495E-AB7B-48507ACB8CDB}"/>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40250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E75B2BF-8F94-44D6-B800-C3A24695F608}"/>
              </a:ext>
            </a:extLst>
          </p:cNvPr>
          <p:cNvSpPr>
            <a:spLocks noGrp="1"/>
          </p:cNvSpPr>
          <p:nvPr>
            <p:ph type="title"/>
          </p:nvPr>
        </p:nvSpPr>
        <p:spPr/>
        <p:txBody>
          <a:bodyPr/>
          <a:lstStyle/>
          <a:p>
            <a:r>
              <a:rPr lang="en-US" dirty="0"/>
              <a:t>Slide Title</a:t>
            </a:r>
          </a:p>
        </p:txBody>
      </p:sp>
      <p:pic>
        <p:nvPicPr>
          <p:cNvPr id="24" name="Picture Placeholder 23">
            <a:extLst>
              <a:ext uri="{FF2B5EF4-FFF2-40B4-BE49-F238E27FC236}">
                <a16:creationId xmlns:a16="http://schemas.microsoft.com/office/drawing/2014/main" id="{9F0B00F3-5435-424F-9CC5-FAF4187B8D2D}"/>
              </a:ext>
            </a:extLst>
          </p:cNvPr>
          <p:cNvPicPr>
            <a:picLocks noGrp="1" noChangeAspect="1"/>
          </p:cNvPicPr>
          <p:nvPr>
            <p:ph type="pic" sz="quarter" idx="17"/>
          </p:nvPr>
        </p:nvPicPr>
        <p:blipFill rotWithShape="1">
          <a:blip r:embed="rId2"/>
          <a:srcRect l="244" r="244"/>
          <a:stretch/>
        </p:blipFill>
        <p:spPr/>
      </p:pic>
      <p:sp>
        <p:nvSpPr>
          <p:cNvPr id="4" name="Text Placeholder 3">
            <a:extLst>
              <a:ext uri="{FF2B5EF4-FFF2-40B4-BE49-F238E27FC236}">
                <a16:creationId xmlns:a16="http://schemas.microsoft.com/office/drawing/2014/main" id="{F7A41865-257C-47C4-8BF5-B9F09AC9E6F2}"/>
              </a:ext>
            </a:extLst>
          </p:cNvPr>
          <p:cNvSpPr>
            <a:spLocks noGrp="1"/>
          </p:cNvSpPr>
          <p:nvPr>
            <p:ph type="body" sz="quarter" idx="24"/>
          </p:nvPr>
        </p:nvSpPr>
        <p:spPr/>
        <p:txBody>
          <a:bodyPr/>
          <a:lstStyle/>
          <a:p>
            <a:r>
              <a:rPr lang="en-US" sz="1050" dirty="0"/>
              <a:t>(Author, Year)</a:t>
            </a:r>
          </a:p>
        </p:txBody>
      </p:sp>
      <p:sp>
        <p:nvSpPr>
          <p:cNvPr id="3" name="Text Placeholder 2">
            <a:extLst>
              <a:ext uri="{FF2B5EF4-FFF2-40B4-BE49-F238E27FC236}">
                <a16:creationId xmlns:a16="http://schemas.microsoft.com/office/drawing/2014/main" id="{54C6BD75-C052-4BE0-B53F-61664153762E}"/>
              </a:ext>
            </a:extLst>
          </p:cNvPr>
          <p:cNvSpPr>
            <a:spLocks noGrp="1"/>
          </p:cNvSpPr>
          <p:nvPr>
            <p:ph type="body" sz="quarter" idx="20"/>
          </p:nvPr>
        </p:nvSpPr>
        <p:spPr/>
        <p:txBody>
          <a:bodyPr/>
          <a:lstStyle/>
          <a:p>
            <a:r>
              <a:rPr lang="en-US" sz="1200" dirty="0"/>
              <a:t>Lorem ipsum dolor sit </a:t>
            </a:r>
            <a:r>
              <a:rPr lang="en-US" sz="1200" dirty="0" err="1"/>
              <a:t>amet</a:t>
            </a:r>
            <a:r>
              <a:rPr lang="en-US" sz="1200" dirty="0"/>
              <a:t>, </a:t>
            </a:r>
            <a:r>
              <a:rPr lang="en-US" sz="1200" dirty="0" err="1"/>
              <a:t>consectetuer</a:t>
            </a:r>
            <a:r>
              <a:rPr lang="en-US" sz="1200" dirty="0"/>
              <a:t> </a:t>
            </a:r>
            <a:r>
              <a:rPr lang="en-US" sz="1200" dirty="0" err="1"/>
              <a:t>adipiscing</a:t>
            </a:r>
            <a:r>
              <a:rPr lang="en-US" sz="1200" dirty="0"/>
              <a:t> </a:t>
            </a:r>
            <a:r>
              <a:rPr lang="en-US" sz="1200" dirty="0" err="1"/>
              <a:t>elit</a:t>
            </a:r>
            <a:r>
              <a:rPr lang="en-US" sz="1200" dirty="0"/>
              <a:t>. </a:t>
            </a:r>
            <a:r>
              <a:rPr lang="en-US" sz="1200" dirty="0" err="1"/>
              <a:t>maecenas</a:t>
            </a:r>
            <a:r>
              <a:rPr lang="en-US" sz="1200" dirty="0"/>
              <a:t> </a:t>
            </a:r>
            <a:r>
              <a:rPr lang="en-US" sz="1200" dirty="0" err="1"/>
              <a:t>porttitor</a:t>
            </a:r>
            <a:r>
              <a:rPr lang="en-US" sz="1200" dirty="0"/>
              <a:t> </a:t>
            </a:r>
            <a:r>
              <a:rPr lang="en-US" sz="1200" dirty="0" err="1"/>
              <a:t>congue</a:t>
            </a:r>
            <a:r>
              <a:rPr lang="en-US" sz="1200" dirty="0"/>
              <a:t>.</a:t>
            </a:r>
          </a:p>
        </p:txBody>
      </p:sp>
      <p:pic>
        <p:nvPicPr>
          <p:cNvPr id="29" name="Picture Placeholder 23">
            <a:extLst>
              <a:ext uri="{FF2B5EF4-FFF2-40B4-BE49-F238E27FC236}">
                <a16:creationId xmlns:a16="http://schemas.microsoft.com/office/drawing/2014/main" id="{9D4FB123-FFE6-4DF1-AE91-AE884904B2FC}"/>
              </a:ext>
            </a:extLst>
          </p:cNvPr>
          <p:cNvPicPr>
            <a:picLocks noGrp="1" noChangeAspect="1"/>
          </p:cNvPicPr>
          <p:nvPr>
            <p:ph type="pic" sz="quarter" idx="16"/>
          </p:nvPr>
        </p:nvPicPr>
        <p:blipFill rotWithShape="1">
          <a:blip r:embed="rId2"/>
          <a:srcRect l="291" r="291"/>
          <a:stretch/>
        </p:blipFill>
        <p:spPr/>
      </p:pic>
      <p:sp>
        <p:nvSpPr>
          <p:cNvPr id="8" name="Text Placeholder 7">
            <a:extLst>
              <a:ext uri="{FF2B5EF4-FFF2-40B4-BE49-F238E27FC236}">
                <a16:creationId xmlns:a16="http://schemas.microsoft.com/office/drawing/2014/main" id="{E79F12DE-1026-4EAD-A9AB-6941094C3B8B}"/>
              </a:ext>
            </a:extLst>
          </p:cNvPr>
          <p:cNvSpPr>
            <a:spLocks noGrp="1"/>
          </p:cNvSpPr>
          <p:nvPr>
            <p:ph type="body" sz="quarter" idx="25"/>
          </p:nvPr>
        </p:nvSpPr>
        <p:spPr/>
        <p:txBody>
          <a:bodyPr/>
          <a:lstStyle/>
          <a:p>
            <a:r>
              <a:rPr lang="en-US" sz="1050" dirty="0"/>
              <a:t>(Author, Year)</a:t>
            </a:r>
          </a:p>
        </p:txBody>
      </p:sp>
      <p:sp>
        <p:nvSpPr>
          <p:cNvPr id="5" name="Text Placeholder 4">
            <a:extLst>
              <a:ext uri="{FF2B5EF4-FFF2-40B4-BE49-F238E27FC236}">
                <a16:creationId xmlns:a16="http://schemas.microsoft.com/office/drawing/2014/main" id="{FEC1C5C8-0FDA-4EF1-A1B8-02682733AF59}"/>
              </a:ext>
            </a:extLst>
          </p:cNvPr>
          <p:cNvSpPr>
            <a:spLocks noGrp="1"/>
          </p:cNvSpPr>
          <p:nvPr>
            <p:ph type="body" sz="quarter" idx="21"/>
          </p:nvPr>
        </p:nvSpPr>
        <p:spPr/>
        <p:txBody>
          <a:bodyPr/>
          <a:lstStyle/>
          <a:p>
            <a:r>
              <a:rPr lang="en-US" sz="1200" dirty="0"/>
              <a:t>Lorem ipsum dolor sit </a:t>
            </a:r>
            <a:r>
              <a:rPr lang="en-US" sz="1200" dirty="0" err="1"/>
              <a:t>amet</a:t>
            </a:r>
            <a:r>
              <a:rPr lang="en-US" sz="1200" dirty="0"/>
              <a:t>, </a:t>
            </a:r>
            <a:r>
              <a:rPr lang="en-US" sz="1200" dirty="0" err="1"/>
              <a:t>consectetuer</a:t>
            </a:r>
            <a:r>
              <a:rPr lang="en-US" sz="1200" dirty="0"/>
              <a:t> </a:t>
            </a:r>
            <a:r>
              <a:rPr lang="en-US" sz="1200" dirty="0" err="1"/>
              <a:t>adipiscing</a:t>
            </a:r>
            <a:r>
              <a:rPr lang="en-US" sz="1200" dirty="0"/>
              <a:t> </a:t>
            </a:r>
            <a:r>
              <a:rPr lang="en-US" sz="1200" dirty="0" err="1"/>
              <a:t>elit</a:t>
            </a:r>
            <a:r>
              <a:rPr lang="en-US" sz="1200" dirty="0"/>
              <a:t>. </a:t>
            </a:r>
            <a:r>
              <a:rPr lang="en-US" sz="1200" dirty="0" err="1"/>
              <a:t>maecenas</a:t>
            </a:r>
            <a:r>
              <a:rPr lang="en-US" sz="1200" dirty="0"/>
              <a:t> </a:t>
            </a:r>
            <a:r>
              <a:rPr lang="en-US" sz="1200" dirty="0" err="1"/>
              <a:t>porttitor</a:t>
            </a:r>
            <a:r>
              <a:rPr lang="en-US" sz="1200" dirty="0"/>
              <a:t> </a:t>
            </a:r>
            <a:r>
              <a:rPr lang="en-US" sz="1200" dirty="0" err="1"/>
              <a:t>congue</a:t>
            </a:r>
            <a:r>
              <a:rPr lang="en-US" sz="1200" dirty="0"/>
              <a:t>.</a:t>
            </a:r>
          </a:p>
        </p:txBody>
      </p:sp>
      <p:pic>
        <p:nvPicPr>
          <p:cNvPr id="33" name="Picture Placeholder 23">
            <a:extLst>
              <a:ext uri="{FF2B5EF4-FFF2-40B4-BE49-F238E27FC236}">
                <a16:creationId xmlns:a16="http://schemas.microsoft.com/office/drawing/2014/main" id="{B5F5AA5D-8C59-4BD3-9D84-7028498ACE8E}"/>
              </a:ext>
            </a:extLst>
          </p:cNvPr>
          <p:cNvPicPr>
            <a:picLocks noGrp="1" noChangeAspect="1"/>
          </p:cNvPicPr>
          <p:nvPr>
            <p:ph type="pic" sz="quarter" idx="18"/>
          </p:nvPr>
        </p:nvPicPr>
        <p:blipFill rotWithShape="1">
          <a:blip r:embed="rId2"/>
          <a:srcRect l="244" r="244"/>
          <a:stretch/>
        </p:blipFill>
        <p:spPr/>
      </p:pic>
      <p:sp>
        <p:nvSpPr>
          <p:cNvPr id="9" name="Text Placeholder 8">
            <a:extLst>
              <a:ext uri="{FF2B5EF4-FFF2-40B4-BE49-F238E27FC236}">
                <a16:creationId xmlns:a16="http://schemas.microsoft.com/office/drawing/2014/main" id="{5DD6A83F-B98A-4FDF-85F2-188212EE260C}"/>
              </a:ext>
            </a:extLst>
          </p:cNvPr>
          <p:cNvSpPr>
            <a:spLocks noGrp="1"/>
          </p:cNvSpPr>
          <p:nvPr>
            <p:ph type="body" sz="quarter" idx="26"/>
          </p:nvPr>
        </p:nvSpPr>
        <p:spPr/>
        <p:txBody>
          <a:bodyPr/>
          <a:lstStyle/>
          <a:p>
            <a:r>
              <a:rPr lang="en-US" sz="1050" dirty="0"/>
              <a:t>(Author, Year)</a:t>
            </a:r>
          </a:p>
        </p:txBody>
      </p:sp>
      <p:sp>
        <p:nvSpPr>
          <p:cNvPr id="6" name="Text Placeholder 5">
            <a:extLst>
              <a:ext uri="{FF2B5EF4-FFF2-40B4-BE49-F238E27FC236}">
                <a16:creationId xmlns:a16="http://schemas.microsoft.com/office/drawing/2014/main" id="{9305C141-DDD7-490D-BBC9-505851BBE1EC}"/>
              </a:ext>
            </a:extLst>
          </p:cNvPr>
          <p:cNvSpPr>
            <a:spLocks noGrp="1"/>
          </p:cNvSpPr>
          <p:nvPr>
            <p:ph type="body" sz="quarter" idx="22"/>
          </p:nvPr>
        </p:nvSpPr>
        <p:spPr/>
        <p:txBody>
          <a:bodyPr/>
          <a:lstStyle/>
          <a:p>
            <a:r>
              <a:rPr lang="en-US" sz="1200" dirty="0"/>
              <a:t>Lorem ipsum dolor sit </a:t>
            </a:r>
            <a:r>
              <a:rPr lang="en-US" sz="1200" dirty="0" err="1"/>
              <a:t>amet</a:t>
            </a:r>
            <a:r>
              <a:rPr lang="en-US" sz="1200" dirty="0"/>
              <a:t>, </a:t>
            </a:r>
            <a:r>
              <a:rPr lang="en-US" sz="1200" dirty="0" err="1"/>
              <a:t>consectetuer</a:t>
            </a:r>
            <a:r>
              <a:rPr lang="en-US" sz="1200" dirty="0"/>
              <a:t> </a:t>
            </a:r>
            <a:r>
              <a:rPr lang="en-US" sz="1200" dirty="0" err="1"/>
              <a:t>adipiscing</a:t>
            </a:r>
            <a:r>
              <a:rPr lang="en-US" sz="1200" dirty="0"/>
              <a:t> </a:t>
            </a:r>
            <a:r>
              <a:rPr lang="en-US" sz="1200" dirty="0" err="1"/>
              <a:t>elit</a:t>
            </a:r>
            <a:r>
              <a:rPr lang="en-US" sz="1200" dirty="0"/>
              <a:t>. </a:t>
            </a:r>
            <a:r>
              <a:rPr lang="en-US" sz="1200" dirty="0" err="1"/>
              <a:t>maecenas</a:t>
            </a:r>
            <a:r>
              <a:rPr lang="en-US" sz="1200" dirty="0"/>
              <a:t> </a:t>
            </a:r>
            <a:r>
              <a:rPr lang="en-US" sz="1200" dirty="0" err="1"/>
              <a:t>porttitor</a:t>
            </a:r>
            <a:r>
              <a:rPr lang="en-US" sz="1200" dirty="0"/>
              <a:t> </a:t>
            </a:r>
            <a:r>
              <a:rPr lang="en-US" sz="1200" dirty="0" err="1"/>
              <a:t>congue</a:t>
            </a:r>
            <a:r>
              <a:rPr lang="en-US" sz="1200" dirty="0"/>
              <a:t>.</a:t>
            </a:r>
          </a:p>
        </p:txBody>
      </p:sp>
      <p:pic>
        <p:nvPicPr>
          <p:cNvPr id="36" name="Picture Placeholder 23">
            <a:extLst>
              <a:ext uri="{FF2B5EF4-FFF2-40B4-BE49-F238E27FC236}">
                <a16:creationId xmlns:a16="http://schemas.microsoft.com/office/drawing/2014/main" id="{A7248708-E9D4-48BE-BE45-C848C53FF658}"/>
              </a:ext>
            </a:extLst>
          </p:cNvPr>
          <p:cNvPicPr>
            <a:picLocks noGrp="1" noChangeAspect="1"/>
          </p:cNvPicPr>
          <p:nvPr>
            <p:ph type="pic" sz="quarter" idx="19"/>
          </p:nvPr>
        </p:nvPicPr>
        <p:blipFill rotWithShape="1">
          <a:blip r:embed="rId2"/>
          <a:srcRect l="244" r="244"/>
          <a:stretch/>
        </p:blipFill>
        <p:spPr/>
      </p:pic>
      <p:sp>
        <p:nvSpPr>
          <p:cNvPr id="11" name="Text Placeholder 10">
            <a:extLst>
              <a:ext uri="{FF2B5EF4-FFF2-40B4-BE49-F238E27FC236}">
                <a16:creationId xmlns:a16="http://schemas.microsoft.com/office/drawing/2014/main" id="{669FC130-0027-49E1-B49A-54765801C938}"/>
              </a:ext>
            </a:extLst>
          </p:cNvPr>
          <p:cNvSpPr>
            <a:spLocks noGrp="1"/>
          </p:cNvSpPr>
          <p:nvPr>
            <p:ph type="body" sz="quarter" idx="27"/>
          </p:nvPr>
        </p:nvSpPr>
        <p:spPr/>
        <p:txBody>
          <a:bodyPr/>
          <a:lstStyle/>
          <a:p>
            <a:r>
              <a:rPr lang="en-US" sz="1050" dirty="0"/>
              <a:t>(Author, Year)</a:t>
            </a:r>
          </a:p>
        </p:txBody>
      </p:sp>
      <p:sp>
        <p:nvSpPr>
          <p:cNvPr id="7" name="Text Placeholder 6">
            <a:extLst>
              <a:ext uri="{FF2B5EF4-FFF2-40B4-BE49-F238E27FC236}">
                <a16:creationId xmlns:a16="http://schemas.microsoft.com/office/drawing/2014/main" id="{638D6279-EEB8-411D-99E4-D3A015DD086B}"/>
              </a:ext>
            </a:extLst>
          </p:cNvPr>
          <p:cNvSpPr>
            <a:spLocks noGrp="1"/>
          </p:cNvSpPr>
          <p:nvPr>
            <p:ph type="body" sz="quarter" idx="23"/>
          </p:nvPr>
        </p:nvSpPr>
        <p:spPr/>
        <p:txBody>
          <a:bodyPr/>
          <a:lstStyle/>
          <a:p>
            <a:r>
              <a:rPr lang="en-US" sz="1200" dirty="0"/>
              <a:t>Lorem ipsum dolor sit </a:t>
            </a:r>
            <a:r>
              <a:rPr lang="en-US" sz="1200" dirty="0" err="1"/>
              <a:t>amet</a:t>
            </a:r>
            <a:r>
              <a:rPr lang="en-US" sz="1200" dirty="0"/>
              <a:t>, </a:t>
            </a:r>
            <a:r>
              <a:rPr lang="en-US" sz="1200" dirty="0" err="1"/>
              <a:t>consectetuer</a:t>
            </a:r>
            <a:r>
              <a:rPr lang="en-US" sz="1200" dirty="0"/>
              <a:t> </a:t>
            </a:r>
            <a:r>
              <a:rPr lang="en-US" sz="1200" dirty="0" err="1"/>
              <a:t>adipiscing</a:t>
            </a:r>
            <a:r>
              <a:rPr lang="en-US" sz="1200" dirty="0"/>
              <a:t> </a:t>
            </a:r>
            <a:r>
              <a:rPr lang="en-US" sz="1200" dirty="0" err="1"/>
              <a:t>elit</a:t>
            </a:r>
            <a:r>
              <a:rPr lang="en-US" sz="1200" dirty="0"/>
              <a:t>. </a:t>
            </a:r>
            <a:r>
              <a:rPr lang="en-US" sz="1200" dirty="0" err="1"/>
              <a:t>maecenas</a:t>
            </a:r>
            <a:r>
              <a:rPr lang="en-US" sz="1200" dirty="0"/>
              <a:t> </a:t>
            </a:r>
            <a:r>
              <a:rPr lang="en-US" sz="1200" dirty="0" err="1"/>
              <a:t>porttitor</a:t>
            </a:r>
            <a:r>
              <a:rPr lang="en-US" sz="1200" dirty="0"/>
              <a:t> </a:t>
            </a:r>
            <a:r>
              <a:rPr lang="en-US" sz="1200" dirty="0" err="1"/>
              <a:t>congue</a:t>
            </a:r>
            <a:r>
              <a:rPr lang="en-US" sz="1200" dirty="0"/>
              <a:t>.</a:t>
            </a:r>
          </a:p>
        </p:txBody>
      </p:sp>
    </p:spTree>
    <p:extLst>
      <p:ext uri="{BB962C8B-B14F-4D97-AF65-F5344CB8AC3E}">
        <p14:creationId xmlns:p14="http://schemas.microsoft.com/office/powerpoint/2010/main" val="1895433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9ACE5"/>
        </a:solidFill>
        <a:effectLst/>
      </p:bgPr>
    </p:bg>
    <p:spTree>
      <p:nvGrpSpPr>
        <p:cNvPr id="1" name=""/>
        <p:cNvGrpSpPr/>
        <p:nvPr/>
      </p:nvGrpSpPr>
      <p:grpSpPr>
        <a:xfrm>
          <a:off x="0" y="0"/>
          <a:ext cx="0" cy="0"/>
          <a:chOff x="0" y="0"/>
          <a:chExt cx="0" cy="0"/>
        </a:xfrm>
      </p:grpSpPr>
      <p:pic>
        <p:nvPicPr>
          <p:cNvPr id="4" name="Graphic 34">
            <a:extLst>
              <a:ext uri="{FF2B5EF4-FFF2-40B4-BE49-F238E27FC236}">
                <a16:creationId xmlns:a16="http://schemas.microsoft.com/office/drawing/2014/main" id="{69280FF5-34FC-416E-BCE6-D63F9DF150ED}"/>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3864" y="1960044"/>
            <a:ext cx="1223412" cy="1223412"/>
          </a:xfrm>
          <a:prstGeom prst="rect">
            <a:avLst/>
          </a:prstGeom>
        </p:spPr>
      </p:pic>
      <p:sp>
        <p:nvSpPr>
          <p:cNvPr id="5" name="Text Placeholder 4">
            <a:extLst>
              <a:ext uri="{FF2B5EF4-FFF2-40B4-BE49-F238E27FC236}">
                <a16:creationId xmlns:a16="http://schemas.microsoft.com/office/drawing/2014/main" id="{402250C3-7B0A-4028-8C25-76D8EF6A35DD}"/>
              </a:ext>
            </a:extLst>
          </p:cNvPr>
          <p:cNvSpPr>
            <a:spLocks noGrp="1"/>
          </p:cNvSpPr>
          <p:nvPr>
            <p:ph type="title" idx="4294967295"/>
          </p:nvPr>
        </p:nvSpPr>
        <p:spPr>
          <a:xfrm>
            <a:off x="3523886" y="1775113"/>
            <a:ext cx="5162914" cy="159327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Lorem ipsum dolor sit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amet</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1"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consectetuer</a:t>
            </a:r>
            <a:r>
              <a:rPr kumimoji="0" lang="en-US" sz="1600" b="1"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1"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adipiscing</a:t>
            </a:r>
            <a:r>
              <a:rPr kumimoji="0" lang="en-US" sz="1600" b="1"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elit</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maecenas</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porttitor</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congue</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massa</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fusce</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posuere</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magna sed pulvinar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ultricies</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purus</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lectus</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malesuada</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libero, </a:t>
            </a:r>
            <a:r>
              <a:rPr kumimoji="0" lang="en-US" sz="1600" b="1"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sit </a:t>
            </a:r>
            <a:r>
              <a:rPr kumimoji="0" lang="en-US" sz="1600" b="1"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amet</a:t>
            </a:r>
            <a:r>
              <a:rPr kumimoji="0" lang="en-US" sz="1600" b="1"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1"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commodo</a:t>
            </a:r>
            <a:r>
              <a:rPr kumimoji="0" lang="en-US" sz="1600" b="1"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magna eros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quis</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urna</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nunc</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viverra</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imperdiet</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enim</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fusce</a:t>
            </a:r>
            <a:r>
              <a:rPr kumimoji="0" lang="en-US" sz="1600" b="0" i="0" u="none" strike="noStrike" kern="1200" cap="none" spc="0" normalizeH="0" baseline="0" noProof="0" dirty="0">
                <a:ln>
                  <a:noFill/>
                </a:ln>
                <a:solidFill>
                  <a:srgbClr val="092C74"/>
                </a:solidFill>
                <a:effectLst/>
                <a:uLnTx/>
                <a:uFillTx/>
                <a:latin typeface="Tahoma" panose="020B0604030504040204" pitchFamily="34" charset="0"/>
                <a:ea typeface="Tahoma" panose="020B0604030504040204" pitchFamily="34" charset="0"/>
                <a:cs typeface="Tahoma" panose="020B0604030504040204" pitchFamily="34" charset="0"/>
              </a:rPr>
              <a:t> est.</a:t>
            </a:r>
          </a:p>
        </p:txBody>
      </p:sp>
    </p:spTree>
    <p:extLst>
      <p:ext uri="{BB962C8B-B14F-4D97-AF65-F5344CB8AC3E}">
        <p14:creationId xmlns:p14="http://schemas.microsoft.com/office/powerpoint/2010/main" val="2894746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67AC3F-7E18-4181-A10B-4F0AAE46A7DB}"/>
              </a:ext>
            </a:extLst>
          </p:cNvPr>
          <p:cNvSpPr>
            <a:spLocks noGrp="1"/>
          </p:cNvSpPr>
          <p:nvPr>
            <p:ph type="title" idx="4294967295"/>
          </p:nvPr>
        </p:nvSpPr>
        <p:spPr>
          <a:xfrm>
            <a:off x="1371600" y="2059686"/>
            <a:ext cx="6400800" cy="1024128"/>
          </a:xfrm>
          <a:prstGeom prst="rect">
            <a:avLst/>
          </a:prstGeom>
          <a:noFill/>
          <a:ln>
            <a:noFill/>
            <a:prstDash/>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Lorem ipsum dolor sit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amet</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1" i="0" u="none" strike="noStrike" kern="1200" cap="none" spc="0" normalizeH="0" baseline="0" noProof="0" dirty="0" err="1">
                <a:ln>
                  <a:noFill/>
                </a:ln>
                <a:solidFill>
                  <a:schemeClr val="tx2"/>
                </a:solidFill>
                <a:effectLst/>
                <a:uLnTx/>
                <a:uFillTx/>
                <a:latin typeface="Tahoma" panose="020B0604030504040204" pitchFamily="34" charset="0"/>
                <a:ea typeface="Tahoma" panose="020B0604030504040204" pitchFamily="34" charset="0"/>
                <a:cs typeface="Tahoma" panose="020B0604030504040204" pitchFamily="34" charset="0"/>
              </a:rPr>
              <a:t>consectetuer</a:t>
            </a:r>
            <a:r>
              <a:rPr kumimoji="0" lang="en-US" sz="1600" b="1" i="0" u="none" strike="noStrike" kern="1200" cap="none" spc="0" normalizeH="0" baseline="0" noProof="0" dirty="0">
                <a:ln>
                  <a:noFill/>
                </a:ln>
                <a:solidFill>
                  <a:schemeClr val="tx2"/>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1" i="0" u="none" strike="noStrike" kern="1200" cap="none" spc="0" normalizeH="0" baseline="0" noProof="0" dirty="0" err="1">
                <a:ln>
                  <a:noFill/>
                </a:ln>
                <a:solidFill>
                  <a:schemeClr val="tx2"/>
                </a:solidFill>
                <a:effectLst/>
                <a:uLnTx/>
                <a:uFillTx/>
                <a:latin typeface="Tahoma" panose="020B0604030504040204" pitchFamily="34" charset="0"/>
                <a:ea typeface="Tahoma" panose="020B0604030504040204" pitchFamily="34" charset="0"/>
                <a:cs typeface="Tahoma" panose="020B0604030504040204" pitchFamily="34" charset="0"/>
              </a:rPr>
              <a:t>adipiscing</a:t>
            </a:r>
            <a:r>
              <a:rPr kumimoji="0" lang="en-US" sz="1600" b="1" i="0" u="none" strike="noStrike" kern="1200" cap="none" spc="0" normalizeH="0" baseline="0" noProof="0" dirty="0">
                <a:ln>
                  <a:noFill/>
                </a:ln>
                <a:solidFill>
                  <a:schemeClr val="tx2"/>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elit</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maecenas</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porttitor</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congue</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massa</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fusce</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posuere</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magna sed pulvinar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ultricies</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purus</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lectus</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malesuada</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libero, </a:t>
            </a:r>
            <a:r>
              <a:rPr kumimoji="0" lang="en-US" sz="1600" b="1" i="0" u="none" strike="noStrike" kern="1200" cap="none" spc="0" normalizeH="0" baseline="0" noProof="0" dirty="0">
                <a:ln>
                  <a:noFill/>
                </a:ln>
                <a:solidFill>
                  <a:schemeClr val="tx2"/>
                </a:solidFill>
                <a:effectLst/>
                <a:uLnTx/>
                <a:uFillTx/>
                <a:latin typeface="Tahoma" panose="020B0604030504040204" pitchFamily="34" charset="0"/>
                <a:ea typeface="Tahoma" panose="020B0604030504040204" pitchFamily="34" charset="0"/>
                <a:cs typeface="Tahoma" panose="020B0604030504040204" pitchFamily="34" charset="0"/>
              </a:rPr>
              <a:t>sit </a:t>
            </a:r>
            <a:r>
              <a:rPr kumimoji="0" lang="en-US" sz="1600" b="1" i="0" u="none" strike="noStrike" kern="1200" cap="none" spc="0" normalizeH="0" baseline="0" noProof="0" dirty="0" err="1">
                <a:ln>
                  <a:noFill/>
                </a:ln>
                <a:solidFill>
                  <a:schemeClr val="tx2"/>
                </a:solidFill>
                <a:effectLst/>
                <a:uLnTx/>
                <a:uFillTx/>
                <a:latin typeface="Tahoma" panose="020B0604030504040204" pitchFamily="34" charset="0"/>
                <a:ea typeface="Tahoma" panose="020B0604030504040204" pitchFamily="34" charset="0"/>
                <a:cs typeface="Tahoma" panose="020B0604030504040204" pitchFamily="34" charset="0"/>
              </a:rPr>
              <a:t>amet</a:t>
            </a:r>
            <a:r>
              <a:rPr kumimoji="0" lang="en-US" sz="1600" b="1" i="0" u="none" strike="noStrike" kern="1200" cap="none" spc="0" normalizeH="0" baseline="0" noProof="0" dirty="0">
                <a:ln>
                  <a:noFill/>
                </a:ln>
                <a:solidFill>
                  <a:schemeClr val="tx2"/>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1" i="0" u="none" strike="noStrike" kern="1200" cap="none" spc="0" normalizeH="0" baseline="0" noProof="0" dirty="0" err="1">
                <a:ln>
                  <a:noFill/>
                </a:ln>
                <a:solidFill>
                  <a:schemeClr val="tx2"/>
                </a:solidFill>
                <a:effectLst/>
                <a:uLnTx/>
                <a:uFillTx/>
                <a:latin typeface="Tahoma" panose="020B0604030504040204" pitchFamily="34" charset="0"/>
                <a:ea typeface="Tahoma" panose="020B0604030504040204" pitchFamily="34" charset="0"/>
                <a:cs typeface="Tahoma" panose="020B0604030504040204" pitchFamily="34" charset="0"/>
              </a:rPr>
              <a:t>commodo</a:t>
            </a:r>
            <a:r>
              <a:rPr kumimoji="0" lang="en-US" sz="1600" b="1" i="0" u="none" strike="noStrike" kern="1200" cap="none" spc="0" normalizeH="0" baseline="0" noProof="0" dirty="0">
                <a:ln>
                  <a:noFill/>
                </a:ln>
                <a:solidFill>
                  <a:schemeClr val="tx2"/>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magna eros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quis</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urna</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nunc</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viverra</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imperdiet</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enim</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fusce</a:t>
            </a:r>
            <a:r>
              <a:rPr kumimoji="0" lang="en-US" sz="1600" b="0"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 est. </a:t>
            </a:r>
          </a:p>
        </p:txBody>
      </p:sp>
    </p:spTree>
    <p:extLst>
      <p:ext uri="{BB962C8B-B14F-4D97-AF65-F5344CB8AC3E}">
        <p14:creationId xmlns:p14="http://schemas.microsoft.com/office/powerpoint/2010/main" val="1738765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0075-B536-4133-87D1-526D7AB278EC}"/>
              </a:ext>
            </a:extLst>
          </p:cNvPr>
          <p:cNvSpPr>
            <a:spLocks noGrp="1"/>
          </p:cNvSpPr>
          <p:nvPr>
            <p:ph type="title"/>
          </p:nvPr>
        </p:nvSpPr>
        <p:spPr/>
        <p:txBody>
          <a:bodyPr/>
          <a:lstStyle/>
          <a:p>
            <a:r>
              <a:rPr lang="en-US" dirty="0"/>
              <a:t>Slide Title</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p:txBody>
          <a:bodyPr/>
          <a:lstStyle/>
          <a:p>
            <a:pPr>
              <a:buClr>
                <a:srgbClr val="092C74"/>
              </a:buCl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 </a:t>
            </a:r>
          </a:p>
          <a:p>
            <a:pPr>
              <a:buClr>
                <a:srgbClr val="092C74"/>
              </a:buCl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a:t>
            </a:r>
          </a:p>
          <a:p>
            <a:pPr>
              <a:buClr>
                <a:srgbClr val="092C74"/>
              </a:buCl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a:t>
            </a:r>
          </a:p>
          <a:p>
            <a:pPr>
              <a:buClr>
                <a:srgbClr val="092C74"/>
              </a:buCl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a:t>
            </a:r>
          </a:p>
          <a:p>
            <a:pPr>
              <a:buClr>
                <a:srgbClr val="092C74"/>
              </a:buCl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a:t>
            </a:r>
          </a:p>
        </p:txBody>
      </p:sp>
    </p:spTree>
    <p:extLst>
      <p:ext uri="{BB962C8B-B14F-4D97-AF65-F5344CB8AC3E}">
        <p14:creationId xmlns:p14="http://schemas.microsoft.com/office/powerpoint/2010/main" val="2349430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909B-9CF9-4ACB-B8A4-91A56A626DF3}"/>
              </a:ext>
            </a:extLst>
          </p:cNvPr>
          <p:cNvSpPr>
            <a:spLocks noGrp="1"/>
          </p:cNvSpPr>
          <p:nvPr>
            <p:ph type="title"/>
          </p:nvPr>
        </p:nvSpPr>
        <p:spPr/>
        <p:txBody>
          <a:bodyPr/>
          <a:lstStyle/>
          <a:p>
            <a:r>
              <a:rPr lang="en-US" dirty="0"/>
              <a:t>Slide Title</a:t>
            </a:r>
          </a:p>
        </p:txBody>
      </p:sp>
      <p:pic>
        <p:nvPicPr>
          <p:cNvPr id="22" name="Graphic 13">
            <a:extLst>
              <a:ext uri="{FF2B5EF4-FFF2-40B4-BE49-F238E27FC236}">
                <a16:creationId xmlns:a16="http://schemas.microsoft.com/office/drawing/2014/main" id="{E0875DF9-CB64-4A3E-8A46-5F0EF7FC8BE7}"/>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56" y="1574835"/>
            <a:ext cx="540851" cy="540851"/>
          </a:xfrm>
          <a:prstGeom prst="rect">
            <a:avLst/>
          </a:prstGeom>
        </p:spPr>
      </p:pic>
      <p:sp>
        <p:nvSpPr>
          <p:cNvPr id="16" name="Text Placeholder 15">
            <a:extLst>
              <a:ext uri="{FF2B5EF4-FFF2-40B4-BE49-F238E27FC236}">
                <a16:creationId xmlns:a16="http://schemas.microsoft.com/office/drawing/2014/main" id="{BFE8CF7D-D67F-484C-9EA4-6A2BD2346AFB}"/>
              </a:ext>
            </a:extLst>
          </p:cNvPr>
          <p:cNvSpPr>
            <a:spLocks noGrp="1"/>
          </p:cNvSpPr>
          <p:nvPr>
            <p:ph type="body" sz="quarter" idx="21"/>
          </p:nvPr>
        </p:nvSpPr>
        <p:spPr/>
        <p:txBody>
          <a:bodyPr/>
          <a:lstStyle/>
          <a:p>
            <a:r>
              <a:rPr lang="en-US" dirty="0"/>
              <a:t>Item 1</a:t>
            </a:r>
          </a:p>
        </p:txBody>
      </p:sp>
      <p:sp>
        <p:nvSpPr>
          <p:cNvPr id="17" name="Text Placeholder 16">
            <a:extLst>
              <a:ext uri="{FF2B5EF4-FFF2-40B4-BE49-F238E27FC236}">
                <a16:creationId xmlns:a16="http://schemas.microsoft.com/office/drawing/2014/main" id="{2534A7D7-9421-4C7F-9599-6A3790398D39}"/>
              </a:ext>
            </a:extLst>
          </p:cNvPr>
          <p:cNvSpPr>
            <a:spLocks noGrp="1"/>
          </p:cNvSpPr>
          <p:nvPr>
            <p:ph type="body" sz="quarter" idx="22"/>
          </p:nvPr>
        </p:nvSpPr>
        <p:spPr/>
        <p:txBody>
          <a:bodyPr>
            <a:normAutofit lnSpcReduction="10000"/>
          </a:bodyPr>
          <a:lstStyle/>
          <a:p>
            <a:pPr defTabSz="685835"/>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maecenas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porttitor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congue</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massa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fusce</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posuere</a:t>
            </a:r>
            <a:r>
              <a:rPr lang="en-US" sz="1200" dirty="0">
                <a:latin typeface="Tahoma" panose="020B0604030504040204" pitchFamily="34" charset="0"/>
                <a:ea typeface="Tahoma" panose="020B0604030504040204" pitchFamily="34" charset="0"/>
                <a:cs typeface="Tahoma" panose="020B0604030504040204" pitchFamily="34" charset="0"/>
              </a:rPr>
              <a:t>, magna sed pulvinar </a:t>
            </a:r>
            <a:r>
              <a:rPr lang="en-US" sz="1200" dirty="0" err="1">
                <a:latin typeface="Tahoma" panose="020B0604030504040204" pitchFamily="34" charset="0"/>
                <a:ea typeface="Tahoma" panose="020B0604030504040204" pitchFamily="34" charset="0"/>
                <a:cs typeface="Tahoma" panose="020B0604030504040204" pitchFamily="34" charset="0"/>
              </a:rPr>
              <a:t>ultricies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purus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lectus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malesuada</a:t>
            </a:r>
            <a:r>
              <a:rPr lang="en-US" sz="1200" dirty="0">
                <a:latin typeface="Tahoma" panose="020B0604030504040204" pitchFamily="34" charset="0"/>
                <a:ea typeface="Tahoma" panose="020B0604030504040204" pitchFamily="34" charset="0"/>
                <a:cs typeface="Tahoma" panose="020B0604030504040204" pitchFamily="34" charset="0"/>
              </a:rPr>
              <a:t> libero,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commodo</a:t>
            </a:r>
            <a:r>
              <a:rPr lang="en-US" sz="1200" dirty="0">
                <a:latin typeface="Tahoma" panose="020B0604030504040204" pitchFamily="34" charset="0"/>
                <a:ea typeface="Tahoma" panose="020B0604030504040204" pitchFamily="34" charset="0"/>
                <a:cs typeface="Tahoma" panose="020B0604030504040204" pitchFamily="34" charset="0"/>
              </a:rPr>
              <a:t> magna eros </a:t>
            </a:r>
            <a:r>
              <a:rPr lang="en-US" sz="1200" dirty="0" err="1">
                <a:latin typeface="Tahoma" panose="020B0604030504040204" pitchFamily="34" charset="0"/>
                <a:ea typeface="Tahoma" panose="020B0604030504040204" pitchFamily="34" charset="0"/>
                <a:cs typeface="Tahoma" panose="020B0604030504040204" pitchFamily="34" charset="0"/>
              </a:rPr>
              <a:t>quis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purna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nunc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viverra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imperdiet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enim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fusce</a:t>
            </a:r>
            <a:r>
              <a:rPr lang="en-US" sz="1200" dirty="0">
                <a:latin typeface="Tahoma" panose="020B0604030504040204" pitchFamily="34" charset="0"/>
                <a:ea typeface="Tahoma" panose="020B0604030504040204" pitchFamily="34" charset="0"/>
                <a:cs typeface="Tahoma" panose="020B0604030504040204" pitchFamily="34" charset="0"/>
              </a:rPr>
              <a:t> est.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pic>
        <p:nvPicPr>
          <p:cNvPr id="23" name="Graphic 13">
            <a:extLst>
              <a:ext uri="{FF2B5EF4-FFF2-40B4-BE49-F238E27FC236}">
                <a16:creationId xmlns:a16="http://schemas.microsoft.com/office/drawing/2014/main" id="{77D62B99-D141-4618-BC99-35D8CDAD41D1}"/>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56" y="2623485"/>
            <a:ext cx="540851" cy="540851"/>
          </a:xfrm>
          <a:prstGeom prst="rect">
            <a:avLst/>
          </a:prstGeom>
        </p:spPr>
      </p:pic>
      <p:sp>
        <p:nvSpPr>
          <p:cNvPr id="18" name="Text Placeholder 17">
            <a:extLst>
              <a:ext uri="{FF2B5EF4-FFF2-40B4-BE49-F238E27FC236}">
                <a16:creationId xmlns:a16="http://schemas.microsoft.com/office/drawing/2014/main" id="{B3BAD802-C339-43D2-A590-0653BB2336BB}"/>
              </a:ext>
            </a:extLst>
          </p:cNvPr>
          <p:cNvSpPr>
            <a:spLocks noGrp="1"/>
          </p:cNvSpPr>
          <p:nvPr>
            <p:ph type="body" sz="quarter" idx="23"/>
          </p:nvPr>
        </p:nvSpPr>
        <p:spPr/>
        <p:txBody>
          <a:bodyPr/>
          <a:lstStyle/>
          <a:p>
            <a:r>
              <a:rPr lang="en-US" dirty="0"/>
              <a:t>Item 2</a:t>
            </a:r>
          </a:p>
        </p:txBody>
      </p:sp>
      <p:sp>
        <p:nvSpPr>
          <p:cNvPr id="19" name="Text Placeholder 18">
            <a:extLst>
              <a:ext uri="{FF2B5EF4-FFF2-40B4-BE49-F238E27FC236}">
                <a16:creationId xmlns:a16="http://schemas.microsoft.com/office/drawing/2014/main" id="{BBD4B1FA-7D47-46C8-B91B-1740D249B415}"/>
              </a:ext>
            </a:extLst>
          </p:cNvPr>
          <p:cNvSpPr>
            <a:spLocks noGrp="1"/>
          </p:cNvSpPr>
          <p:nvPr>
            <p:ph type="body" sz="quarter" idx="24"/>
          </p:nvPr>
        </p:nvSpPr>
        <p:spPr/>
        <p:txBody>
          <a:bodyPr>
            <a:normAutofit lnSpcReduction="10000"/>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maecenas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porttitor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congue</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massa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fusce</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posuere</a:t>
            </a:r>
            <a:r>
              <a:rPr lang="en-US" sz="1200" dirty="0">
                <a:latin typeface="Tahoma" panose="020B0604030504040204" pitchFamily="34" charset="0"/>
                <a:ea typeface="Tahoma" panose="020B0604030504040204" pitchFamily="34" charset="0"/>
                <a:cs typeface="Tahoma" panose="020B0604030504040204" pitchFamily="34" charset="0"/>
              </a:rPr>
              <a:t>, magna sed pulvinar </a:t>
            </a:r>
            <a:r>
              <a:rPr lang="en-US" sz="1200" dirty="0" err="1">
                <a:latin typeface="Tahoma" panose="020B0604030504040204" pitchFamily="34" charset="0"/>
                <a:ea typeface="Tahoma" panose="020B0604030504040204" pitchFamily="34" charset="0"/>
                <a:cs typeface="Tahoma" panose="020B0604030504040204" pitchFamily="34" charset="0"/>
              </a:rPr>
              <a:t>ultricies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purus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lectus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malesuada</a:t>
            </a:r>
            <a:r>
              <a:rPr lang="en-US" sz="1200" dirty="0">
                <a:latin typeface="Tahoma" panose="020B0604030504040204" pitchFamily="34" charset="0"/>
                <a:ea typeface="Tahoma" panose="020B0604030504040204" pitchFamily="34" charset="0"/>
                <a:cs typeface="Tahoma" panose="020B0604030504040204" pitchFamily="34" charset="0"/>
              </a:rPr>
              <a:t> libero,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commodo</a:t>
            </a:r>
            <a:r>
              <a:rPr lang="en-US" sz="1200" dirty="0">
                <a:latin typeface="Tahoma" panose="020B0604030504040204" pitchFamily="34" charset="0"/>
                <a:ea typeface="Tahoma" panose="020B0604030504040204" pitchFamily="34" charset="0"/>
                <a:cs typeface="Tahoma" panose="020B0604030504040204" pitchFamily="34" charset="0"/>
              </a:rPr>
              <a:t> magna eros </a:t>
            </a:r>
            <a:r>
              <a:rPr lang="en-US" sz="1200" dirty="0" err="1">
                <a:latin typeface="Tahoma" panose="020B0604030504040204" pitchFamily="34" charset="0"/>
                <a:ea typeface="Tahoma" panose="020B0604030504040204" pitchFamily="34" charset="0"/>
                <a:cs typeface="Tahoma" panose="020B0604030504040204" pitchFamily="34" charset="0"/>
              </a:rPr>
              <a:t>quis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purna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nunc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viverra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imperdiet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enim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fusce</a:t>
            </a:r>
            <a:r>
              <a:rPr lang="en-US" sz="1200" dirty="0">
                <a:latin typeface="Tahoma" panose="020B0604030504040204" pitchFamily="34" charset="0"/>
                <a:ea typeface="Tahoma" panose="020B0604030504040204" pitchFamily="34" charset="0"/>
                <a:cs typeface="Tahoma" panose="020B0604030504040204" pitchFamily="34" charset="0"/>
              </a:rPr>
              <a:t> est.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pic>
        <p:nvPicPr>
          <p:cNvPr id="24" name="Graphic 13">
            <a:extLst>
              <a:ext uri="{FF2B5EF4-FFF2-40B4-BE49-F238E27FC236}">
                <a16:creationId xmlns:a16="http://schemas.microsoft.com/office/drawing/2014/main" id="{B9CEC02B-2304-47D6-B3EA-77D9195D0E97}"/>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56" y="3672135"/>
            <a:ext cx="540851" cy="540851"/>
          </a:xfrm>
          <a:prstGeom prst="rect">
            <a:avLst/>
          </a:prstGeom>
        </p:spPr>
      </p:pic>
      <p:sp>
        <p:nvSpPr>
          <p:cNvPr id="20" name="Text Placeholder 19">
            <a:extLst>
              <a:ext uri="{FF2B5EF4-FFF2-40B4-BE49-F238E27FC236}">
                <a16:creationId xmlns:a16="http://schemas.microsoft.com/office/drawing/2014/main" id="{F264A0FA-7D9D-4C61-A5CB-8601F878C26F}"/>
              </a:ext>
            </a:extLst>
          </p:cNvPr>
          <p:cNvSpPr>
            <a:spLocks noGrp="1"/>
          </p:cNvSpPr>
          <p:nvPr>
            <p:ph type="body" sz="quarter" idx="25"/>
          </p:nvPr>
        </p:nvSpPr>
        <p:spPr/>
        <p:txBody>
          <a:bodyPr/>
          <a:lstStyle/>
          <a:p>
            <a:r>
              <a:rPr lang="en-US" dirty="0"/>
              <a:t>Item 3</a:t>
            </a:r>
          </a:p>
        </p:txBody>
      </p:sp>
      <p:sp>
        <p:nvSpPr>
          <p:cNvPr id="21" name="Text Placeholder 20">
            <a:extLst>
              <a:ext uri="{FF2B5EF4-FFF2-40B4-BE49-F238E27FC236}">
                <a16:creationId xmlns:a16="http://schemas.microsoft.com/office/drawing/2014/main" id="{316069C0-26C8-442A-91A6-44786FA05E84}"/>
              </a:ext>
            </a:extLst>
          </p:cNvPr>
          <p:cNvSpPr>
            <a:spLocks noGrp="1"/>
          </p:cNvSpPr>
          <p:nvPr>
            <p:ph type="body" sz="quarter" idx="26"/>
          </p:nvPr>
        </p:nvSpPr>
        <p:spPr/>
        <p:txBody>
          <a:bodyPr>
            <a:normAutofit lnSpcReduction="10000"/>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maecenas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porttitor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congue</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massa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fusce</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posuere</a:t>
            </a:r>
            <a:r>
              <a:rPr lang="en-US" sz="1200" dirty="0">
                <a:latin typeface="Tahoma" panose="020B0604030504040204" pitchFamily="34" charset="0"/>
                <a:ea typeface="Tahoma" panose="020B0604030504040204" pitchFamily="34" charset="0"/>
                <a:cs typeface="Tahoma" panose="020B0604030504040204" pitchFamily="34" charset="0"/>
              </a:rPr>
              <a:t>, magna sed pulvinar </a:t>
            </a:r>
            <a:r>
              <a:rPr lang="en-US" sz="1200" dirty="0" err="1">
                <a:latin typeface="Tahoma" panose="020B0604030504040204" pitchFamily="34" charset="0"/>
                <a:ea typeface="Tahoma" panose="020B0604030504040204" pitchFamily="34" charset="0"/>
                <a:cs typeface="Tahoma" panose="020B0604030504040204" pitchFamily="34" charset="0"/>
              </a:rPr>
              <a:t>ultricies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purus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lectus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malesuada</a:t>
            </a:r>
            <a:r>
              <a:rPr lang="en-US" sz="1200" dirty="0">
                <a:latin typeface="Tahoma" panose="020B0604030504040204" pitchFamily="34" charset="0"/>
                <a:ea typeface="Tahoma" panose="020B0604030504040204" pitchFamily="34" charset="0"/>
                <a:cs typeface="Tahoma" panose="020B0604030504040204" pitchFamily="34" charset="0"/>
              </a:rPr>
              <a:t> libero,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commodo</a:t>
            </a:r>
            <a:r>
              <a:rPr lang="en-US" sz="1200" dirty="0">
                <a:latin typeface="Tahoma" panose="020B0604030504040204" pitchFamily="34" charset="0"/>
                <a:ea typeface="Tahoma" panose="020B0604030504040204" pitchFamily="34" charset="0"/>
                <a:cs typeface="Tahoma" panose="020B0604030504040204" pitchFamily="34" charset="0"/>
              </a:rPr>
              <a:t> magna eros </a:t>
            </a:r>
            <a:r>
              <a:rPr lang="en-US" sz="1200" dirty="0" err="1">
                <a:latin typeface="Tahoma" panose="020B0604030504040204" pitchFamily="34" charset="0"/>
                <a:ea typeface="Tahoma" panose="020B0604030504040204" pitchFamily="34" charset="0"/>
                <a:cs typeface="Tahoma" panose="020B0604030504040204" pitchFamily="34" charset="0"/>
              </a:rPr>
              <a:t>quis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purna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nunc</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viverra</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imperdiet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enim</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fusce</a:t>
            </a:r>
            <a:r>
              <a:rPr lang="en-US" sz="1200" dirty="0">
                <a:latin typeface="Tahoma" panose="020B0604030504040204" pitchFamily="34" charset="0"/>
                <a:ea typeface="Tahoma" panose="020B0604030504040204" pitchFamily="34" charset="0"/>
                <a:cs typeface="Tahoma" panose="020B0604030504040204" pitchFamily="34" charset="0"/>
              </a:rPr>
              <a:t> est.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7281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8191-E605-4C55-8528-1AD1DDD42C85}"/>
              </a:ext>
            </a:extLst>
          </p:cNvPr>
          <p:cNvSpPr>
            <a:spLocks noGrp="1"/>
          </p:cNvSpPr>
          <p:nvPr>
            <p:ph type="title"/>
          </p:nvPr>
        </p:nvSpPr>
        <p:spPr/>
        <p:txBody>
          <a:bodyPr/>
          <a:lstStyle/>
          <a:p>
            <a:r>
              <a:rPr lang="en-US" dirty="0"/>
              <a:t>Slide Title</a:t>
            </a:r>
          </a:p>
        </p:txBody>
      </p:sp>
      <p:pic>
        <p:nvPicPr>
          <p:cNvPr id="43" name="Graphic 13">
            <a:extLst>
              <a:ext uri="{FF2B5EF4-FFF2-40B4-BE49-F238E27FC236}">
                <a16:creationId xmlns:a16="http://schemas.microsoft.com/office/drawing/2014/main" id="{F2D15B2A-EA47-4D09-A4A3-DD3C16F48F5C}"/>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56" y="1574835"/>
            <a:ext cx="540851" cy="540851"/>
          </a:xfrm>
          <a:prstGeom prst="rect">
            <a:avLst/>
          </a:prstGeom>
        </p:spPr>
      </p:pic>
      <p:sp>
        <p:nvSpPr>
          <p:cNvPr id="10" name="Text Placeholder 9">
            <a:extLst>
              <a:ext uri="{FF2B5EF4-FFF2-40B4-BE49-F238E27FC236}">
                <a16:creationId xmlns:a16="http://schemas.microsoft.com/office/drawing/2014/main" id="{870EBA65-4E7B-44A6-9F39-4A5B2537938D}"/>
              </a:ext>
            </a:extLst>
          </p:cNvPr>
          <p:cNvSpPr>
            <a:spLocks noGrp="1"/>
          </p:cNvSpPr>
          <p:nvPr>
            <p:ph type="body" sz="quarter" idx="21"/>
          </p:nvPr>
        </p:nvSpPr>
        <p:spPr/>
        <p:txBody>
          <a:bodyPr/>
          <a:lstStyle/>
          <a:p>
            <a:r>
              <a:rPr lang="en-US" dirty="0">
                <a:solidFill>
                  <a:srgbClr val="092C74"/>
                </a:solidFill>
              </a:rPr>
              <a:t>Item 1</a:t>
            </a:r>
          </a:p>
        </p:txBody>
      </p:sp>
      <p:sp>
        <p:nvSpPr>
          <p:cNvPr id="11" name="Text Placeholder 10">
            <a:extLst>
              <a:ext uri="{FF2B5EF4-FFF2-40B4-BE49-F238E27FC236}">
                <a16:creationId xmlns:a16="http://schemas.microsoft.com/office/drawing/2014/main" id="{7572F8A1-C843-4886-82FB-DF23EBD5A330}"/>
              </a:ext>
            </a:extLst>
          </p:cNvPr>
          <p:cNvSpPr>
            <a:spLocks noGrp="1"/>
          </p:cNvSpPr>
          <p:nvPr>
            <p:ph type="body" sz="quarter" idx="22"/>
          </p:nvPr>
        </p:nvSpPr>
        <p:spPr/>
        <p:txBody>
          <a:bodyPr>
            <a:normAutofit lnSpcReduction="10000"/>
          </a:bodyPr>
          <a:lstStyle/>
          <a:p>
            <a:pPr defTabSz="685835"/>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maecenas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porttitor</a:t>
            </a:r>
            <a:r>
              <a:rPr lang="en-US" sz="1200" dirty="0">
                <a:latin typeface="Tahoma" panose="020B0604030504040204" pitchFamily="34" charset="0"/>
                <a:ea typeface="Tahoma" panose="020B0604030504040204" pitchFamily="34" charset="0"/>
                <a:cs typeface="Tahoma" panose="020B0604030504040204" pitchFamily="34" charset="0"/>
              </a:rPr>
              <a:t>.</a:t>
            </a:r>
          </a:p>
        </p:txBody>
      </p:sp>
      <p:pic>
        <p:nvPicPr>
          <p:cNvPr id="44" name="Graphic 13">
            <a:extLst>
              <a:ext uri="{FF2B5EF4-FFF2-40B4-BE49-F238E27FC236}">
                <a16:creationId xmlns:a16="http://schemas.microsoft.com/office/drawing/2014/main" id="{32C2F0B7-DCE5-4AF1-9037-1DFEA22937BA}"/>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56" y="2623485"/>
            <a:ext cx="540851" cy="540851"/>
          </a:xfrm>
          <a:prstGeom prst="rect">
            <a:avLst/>
          </a:prstGeom>
        </p:spPr>
      </p:pic>
      <p:sp>
        <p:nvSpPr>
          <p:cNvPr id="13" name="Text Placeholder 12">
            <a:extLst>
              <a:ext uri="{FF2B5EF4-FFF2-40B4-BE49-F238E27FC236}">
                <a16:creationId xmlns:a16="http://schemas.microsoft.com/office/drawing/2014/main" id="{E70330AA-9FDF-4ACD-8ECE-301196E29312}"/>
              </a:ext>
            </a:extLst>
          </p:cNvPr>
          <p:cNvSpPr>
            <a:spLocks noGrp="1"/>
          </p:cNvSpPr>
          <p:nvPr>
            <p:ph type="body" sz="quarter" idx="23"/>
          </p:nvPr>
        </p:nvSpPr>
        <p:spPr/>
        <p:txBody>
          <a:bodyPr/>
          <a:lstStyle/>
          <a:p>
            <a:r>
              <a:rPr lang="en-US" dirty="0">
                <a:solidFill>
                  <a:srgbClr val="092C74"/>
                </a:solidFill>
              </a:rPr>
              <a:t>Item 2</a:t>
            </a:r>
          </a:p>
        </p:txBody>
      </p:sp>
      <p:sp>
        <p:nvSpPr>
          <p:cNvPr id="31" name="Text Placeholder 30">
            <a:extLst>
              <a:ext uri="{FF2B5EF4-FFF2-40B4-BE49-F238E27FC236}">
                <a16:creationId xmlns:a16="http://schemas.microsoft.com/office/drawing/2014/main" id="{C05D82E8-AE98-4840-9F64-A0E64554B5FC}"/>
              </a:ext>
            </a:extLst>
          </p:cNvPr>
          <p:cNvSpPr>
            <a:spLocks noGrp="1"/>
          </p:cNvSpPr>
          <p:nvPr>
            <p:ph type="body" sz="quarter" idx="24"/>
          </p:nvPr>
        </p:nvSpPr>
        <p:spPr/>
        <p:txBody>
          <a:bodyPr>
            <a:normAutofit lnSpcReduction="10000"/>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maecenas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porttitor</a:t>
            </a:r>
            <a:r>
              <a:rPr lang="en-US" sz="1200" dirty="0">
                <a:latin typeface="Tahoma" panose="020B0604030504040204" pitchFamily="34" charset="0"/>
                <a:ea typeface="Tahoma" panose="020B0604030504040204" pitchFamily="34" charset="0"/>
                <a:cs typeface="Tahoma" panose="020B0604030504040204" pitchFamily="34" charset="0"/>
              </a:rPr>
              <a:t>.</a:t>
            </a:r>
          </a:p>
        </p:txBody>
      </p:sp>
      <p:pic>
        <p:nvPicPr>
          <p:cNvPr id="45" name="Graphic 13">
            <a:extLst>
              <a:ext uri="{FF2B5EF4-FFF2-40B4-BE49-F238E27FC236}">
                <a16:creationId xmlns:a16="http://schemas.microsoft.com/office/drawing/2014/main" id="{53263044-4464-4F98-B06E-F6EAC8086B22}"/>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56" y="3672135"/>
            <a:ext cx="540851" cy="540851"/>
          </a:xfrm>
          <a:prstGeom prst="rect">
            <a:avLst/>
          </a:prstGeom>
        </p:spPr>
      </p:pic>
      <p:sp>
        <p:nvSpPr>
          <p:cNvPr id="15" name="Text Placeholder 14">
            <a:extLst>
              <a:ext uri="{FF2B5EF4-FFF2-40B4-BE49-F238E27FC236}">
                <a16:creationId xmlns:a16="http://schemas.microsoft.com/office/drawing/2014/main" id="{89C8D729-A65F-4CF6-B408-2FA5785F0745}"/>
              </a:ext>
            </a:extLst>
          </p:cNvPr>
          <p:cNvSpPr>
            <a:spLocks noGrp="1"/>
          </p:cNvSpPr>
          <p:nvPr>
            <p:ph type="body" sz="quarter" idx="25"/>
          </p:nvPr>
        </p:nvSpPr>
        <p:spPr/>
        <p:txBody>
          <a:bodyPr/>
          <a:lstStyle/>
          <a:p>
            <a:r>
              <a:rPr lang="en-US" dirty="0">
                <a:solidFill>
                  <a:srgbClr val="092C74"/>
                </a:solidFill>
              </a:rPr>
              <a:t>Item 3</a:t>
            </a:r>
          </a:p>
        </p:txBody>
      </p:sp>
      <p:sp>
        <p:nvSpPr>
          <p:cNvPr id="32" name="Text Placeholder 31">
            <a:extLst>
              <a:ext uri="{FF2B5EF4-FFF2-40B4-BE49-F238E27FC236}">
                <a16:creationId xmlns:a16="http://schemas.microsoft.com/office/drawing/2014/main" id="{46E8D3F3-745E-49DB-A8DA-A56A168754BC}"/>
              </a:ext>
            </a:extLst>
          </p:cNvPr>
          <p:cNvSpPr>
            <a:spLocks noGrp="1"/>
          </p:cNvSpPr>
          <p:nvPr>
            <p:ph type="body" sz="quarter" idx="26"/>
          </p:nvPr>
        </p:nvSpPr>
        <p:spPr/>
        <p:txBody>
          <a:bodyPr>
            <a:normAutofit lnSpcReduction="10000"/>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maecenas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porttitor</a:t>
            </a:r>
            <a:r>
              <a:rPr lang="en-US" sz="1200" dirty="0">
                <a:latin typeface="Tahoma" panose="020B0604030504040204" pitchFamily="34" charset="0"/>
                <a:ea typeface="Tahoma" panose="020B0604030504040204" pitchFamily="34" charset="0"/>
                <a:cs typeface="Tahoma" panose="020B0604030504040204" pitchFamily="34" charset="0"/>
              </a:rPr>
              <a:t>.</a:t>
            </a:r>
          </a:p>
        </p:txBody>
      </p:sp>
      <p:pic>
        <p:nvPicPr>
          <p:cNvPr id="47" name="Graphic 13">
            <a:extLst>
              <a:ext uri="{FF2B5EF4-FFF2-40B4-BE49-F238E27FC236}">
                <a16:creationId xmlns:a16="http://schemas.microsoft.com/office/drawing/2014/main" id="{FA7F0109-1CC5-47E9-A2E6-938AC454D7BE}"/>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3563" y="1574834"/>
            <a:ext cx="540851" cy="540851"/>
          </a:xfrm>
          <a:prstGeom prst="rect">
            <a:avLst/>
          </a:prstGeom>
        </p:spPr>
      </p:pic>
      <p:sp>
        <p:nvSpPr>
          <p:cNvPr id="17" name="Text Placeholder 16">
            <a:extLst>
              <a:ext uri="{FF2B5EF4-FFF2-40B4-BE49-F238E27FC236}">
                <a16:creationId xmlns:a16="http://schemas.microsoft.com/office/drawing/2014/main" id="{433853DF-D9C9-4885-9245-D2BA858A2A84}"/>
              </a:ext>
            </a:extLst>
          </p:cNvPr>
          <p:cNvSpPr>
            <a:spLocks noGrp="1"/>
          </p:cNvSpPr>
          <p:nvPr>
            <p:ph type="body" sz="quarter" idx="27"/>
          </p:nvPr>
        </p:nvSpPr>
        <p:spPr/>
        <p:txBody>
          <a:bodyPr/>
          <a:lstStyle/>
          <a:p>
            <a:r>
              <a:rPr lang="en-US" dirty="0">
                <a:solidFill>
                  <a:srgbClr val="092C74"/>
                </a:solidFill>
              </a:rPr>
              <a:t>Item 4</a:t>
            </a:r>
          </a:p>
        </p:txBody>
      </p:sp>
      <p:sp>
        <p:nvSpPr>
          <p:cNvPr id="33" name="Text Placeholder 32">
            <a:extLst>
              <a:ext uri="{FF2B5EF4-FFF2-40B4-BE49-F238E27FC236}">
                <a16:creationId xmlns:a16="http://schemas.microsoft.com/office/drawing/2014/main" id="{D4F9F162-8D62-4DE9-8BDB-FE9C53429AB0}"/>
              </a:ext>
            </a:extLst>
          </p:cNvPr>
          <p:cNvSpPr>
            <a:spLocks noGrp="1"/>
          </p:cNvSpPr>
          <p:nvPr>
            <p:ph type="body" sz="quarter" idx="28"/>
          </p:nvPr>
        </p:nvSpPr>
        <p:spPr/>
        <p:txBody>
          <a:bodyPr>
            <a:normAutofit lnSpcReduction="10000"/>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maecenas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porttitor</a:t>
            </a:r>
            <a:r>
              <a:rPr lang="en-US" sz="1200" dirty="0">
                <a:latin typeface="Tahoma" panose="020B0604030504040204" pitchFamily="34" charset="0"/>
                <a:ea typeface="Tahoma" panose="020B0604030504040204" pitchFamily="34" charset="0"/>
                <a:cs typeface="Tahoma" panose="020B0604030504040204" pitchFamily="34" charset="0"/>
              </a:rPr>
              <a:t>.</a:t>
            </a:r>
          </a:p>
        </p:txBody>
      </p:sp>
      <p:pic>
        <p:nvPicPr>
          <p:cNvPr id="48" name="Graphic 13">
            <a:extLst>
              <a:ext uri="{FF2B5EF4-FFF2-40B4-BE49-F238E27FC236}">
                <a16:creationId xmlns:a16="http://schemas.microsoft.com/office/drawing/2014/main" id="{96DFB84E-9469-4661-9C9F-1041911542FD}"/>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2126" y="2623484"/>
            <a:ext cx="540851" cy="540851"/>
          </a:xfrm>
          <a:prstGeom prst="rect">
            <a:avLst/>
          </a:prstGeom>
        </p:spPr>
      </p:pic>
      <p:sp>
        <p:nvSpPr>
          <p:cNvPr id="19" name="Text Placeholder 18">
            <a:extLst>
              <a:ext uri="{FF2B5EF4-FFF2-40B4-BE49-F238E27FC236}">
                <a16:creationId xmlns:a16="http://schemas.microsoft.com/office/drawing/2014/main" id="{F27DD626-0881-453A-A7CA-10C54F794D31}"/>
              </a:ext>
            </a:extLst>
          </p:cNvPr>
          <p:cNvSpPr>
            <a:spLocks noGrp="1"/>
          </p:cNvSpPr>
          <p:nvPr>
            <p:ph type="body" sz="quarter" idx="29"/>
          </p:nvPr>
        </p:nvSpPr>
        <p:spPr/>
        <p:txBody>
          <a:bodyPr/>
          <a:lstStyle/>
          <a:p>
            <a:r>
              <a:rPr lang="en-US" dirty="0">
                <a:solidFill>
                  <a:srgbClr val="092C74"/>
                </a:solidFill>
              </a:rPr>
              <a:t>Item 5</a:t>
            </a:r>
          </a:p>
        </p:txBody>
      </p:sp>
      <p:sp>
        <p:nvSpPr>
          <p:cNvPr id="34" name="Text Placeholder 33">
            <a:extLst>
              <a:ext uri="{FF2B5EF4-FFF2-40B4-BE49-F238E27FC236}">
                <a16:creationId xmlns:a16="http://schemas.microsoft.com/office/drawing/2014/main" id="{8F51DADE-155E-4E49-B52C-5C7962864859}"/>
              </a:ext>
            </a:extLst>
          </p:cNvPr>
          <p:cNvSpPr>
            <a:spLocks noGrp="1"/>
          </p:cNvSpPr>
          <p:nvPr>
            <p:ph type="body" sz="quarter" idx="30"/>
          </p:nvPr>
        </p:nvSpPr>
        <p:spPr/>
        <p:txBody>
          <a:bodyPr>
            <a:normAutofit lnSpcReduction="10000"/>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maecenas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porttitor</a:t>
            </a:r>
            <a:r>
              <a:rPr lang="en-US" sz="1200" dirty="0">
                <a:latin typeface="Tahoma" panose="020B0604030504040204" pitchFamily="34" charset="0"/>
                <a:ea typeface="Tahoma" panose="020B0604030504040204" pitchFamily="34" charset="0"/>
                <a:cs typeface="Tahoma" panose="020B0604030504040204" pitchFamily="34" charset="0"/>
              </a:rPr>
              <a:t>.</a:t>
            </a:r>
          </a:p>
        </p:txBody>
      </p:sp>
      <p:pic>
        <p:nvPicPr>
          <p:cNvPr id="49" name="Graphic 13">
            <a:extLst>
              <a:ext uri="{FF2B5EF4-FFF2-40B4-BE49-F238E27FC236}">
                <a16:creationId xmlns:a16="http://schemas.microsoft.com/office/drawing/2014/main" id="{2B1FC329-9739-4948-B2FF-50E79D4212F2}"/>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2126" y="3672134"/>
            <a:ext cx="540851" cy="540851"/>
          </a:xfrm>
          <a:prstGeom prst="rect">
            <a:avLst/>
          </a:prstGeom>
        </p:spPr>
      </p:pic>
      <p:sp>
        <p:nvSpPr>
          <p:cNvPr id="21" name="Text Placeholder 20">
            <a:extLst>
              <a:ext uri="{FF2B5EF4-FFF2-40B4-BE49-F238E27FC236}">
                <a16:creationId xmlns:a16="http://schemas.microsoft.com/office/drawing/2014/main" id="{1CBF170B-47CF-4930-9D92-47888AE5A23B}"/>
              </a:ext>
            </a:extLst>
          </p:cNvPr>
          <p:cNvSpPr>
            <a:spLocks noGrp="1"/>
          </p:cNvSpPr>
          <p:nvPr>
            <p:ph type="body" sz="quarter" idx="31"/>
          </p:nvPr>
        </p:nvSpPr>
        <p:spPr/>
        <p:txBody>
          <a:bodyPr/>
          <a:lstStyle/>
          <a:p>
            <a:r>
              <a:rPr lang="en-US" dirty="0">
                <a:solidFill>
                  <a:srgbClr val="092C74"/>
                </a:solidFill>
              </a:rPr>
              <a:t>Item 6</a:t>
            </a:r>
          </a:p>
        </p:txBody>
      </p:sp>
      <p:sp>
        <p:nvSpPr>
          <p:cNvPr id="35" name="Text Placeholder 34">
            <a:extLst>
              <a:ext uri="{FF2B5EF4-FFF2-40B4-BE49-F238E27FC236}">
                <a16:creationId xmlns:a16="http://schemas.microsoft.com/office/drawing/2014/main" id="{BE865DCC-8BBD-454F-B547-986F4AE0BC5D}"/>
              </a:ext>
            </a:extLst>
          </p:cNvPr>
          <p:cNvSpPr>
            <a:spLocks noGrp="1"/>
          </p:cNvSpPr>
          <p:nvPr>
            <p:ph type="body" sz="quarter" idx="32"/>
          </p:nvPr>
        </p:nvSpPr>
        <p:spPr/>
        <p:txBody>
          <a:bodyPr>
            <a:normAutofit lnSpcReduction="10000"/>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maecenas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porttitor</a:t>
            </a:r>
            <a:r>
              <a:rPr lang="en-US" sz="12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065007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CD10-7181-406B-BFF1-5F173FD60E46}"/>
              </a:ext>
            </a:extLst>
          </p:cNvPr>
          <p:cNvSpPr>
            <a:spLocks noGrp="1"/>
          </p:cNvSpPr>
          <p:nvPr>
            <p:ph type="title"/>
          </p:nvPr>
        </p:nvSpPr>
        <p:spPr/>
        <p:txBody>
          <a:bodyPr/>
          <a:lstStyle/>
          <a:p>
            <a:r>
              <a:rPr lang="en-US" dirty="0"/>
              <a:t>Slide Title</a:t>
            </a:r>
          </a:p>
        </p:txBody>
      </p:sp>
      <p:sp>
        <p:nvSpPr>
          <p:cNvPr id="13" name="Text Placeholder 12">
            <a:extLst>
              <a:ext uri="{FF2B5EF4-FFF2-40B4-BE49-F238E27FC236}">
                <a16:creationId xmlns:a16="http://schemas.microsoft.com/office/drawing/2014/main" id="{5BE9AC34-184C-4592-BEA4-249CFA82D264}"/>
              </a:ext>
            </a:extLst>
          </p:cNvPr>
          <p:cNvSpPr>
            <a:spLocks noGrp="1"/>
          </p:cNvSpPr>
          <p:nvPr>
            <p:ph type="body" sz="quarter" idx="15"/>
          </p:nvPr>
        </p:nvSpPr>
        <p:spPr/>
        <p:txBody>
          <a:bodyPr/>
          <a:lstStyle/>
          <a:p>
            <a:r>
              <a:rPr lang="en-US" dirty="0"/>
              <a:t>01</a:t>
            </a:r>
          </a:p>
        </p:txBody>
      </p:sp>
      <p:sp>
        <p:nvSpPr>
          <p:cNvPr id="14" name="Text Placeholder 13">
            <a:extLst>
              <a:ext uri="{FF2B5EF4-FFF2-40B4-BE49-F238E27FC236}">
                <a16:creationId xmlns:a16="http://schemas.microsoft.com/office/drawing/2014/main" id="{877B64B1-F5F1-4842-9D9E-8D8A8DE46EF2}"/>
              </a:ext>
            </a:extLst>
          </p:cNvPr>
          <p:cNvSpPr>
            <a:spLocks noGrp="1"/>
          </p:cNvSpPr>
          <p:nvPr>
            <p:ph type="body" sz="quarter" idx="21"/>
          </p:nvPr>
        </p:nvSpPr>
        <p:spPr/>
        <p:txBody>
          <a:bodyPr/>
          <a:lstStyle/>
          <a:p>
            <a:r>
              <a:rPr lang="en-US" dirty="0">
                <a:solidFill>
                  <a:srgbClr val="092C74"/>
                </a:solidFill>
              </a:rPr>
              <a:t>Item 1 Title</a:t>
            </a:r>
          </a:p>
        </p:txBody>
      </p:sp>
      <p:sp>
        <p:nvSpPr>
          <p:cNvPr id="15" name="Text Placeholder 14">
            <a:extLst>
              <a:ext uri="{FF2B5EF4-FFF2-40B4-BE49-F238E27FC236}">
                <a16:creationId xmlns:a16="http://schemas.microsoft.com/office/drawing/2014/main" id="{366FE543-FB5B-4D69-AF38-27E27C1D19C8}"/>
              </a:ext>
            </a:extLst>
          </p:cNvPr>
          <p:cNvSpPr>
            <a:spLocks noGrp="1"/>
          </p:cNvSpPr>
          <p:nvPr>
            <p:ph type="body" sz="quarter" idx="22"/>
          </p:nvPr>
        </p:nvSpPr>
        <p:spPr/>
        <p:txBody>
          <a:bodyPr/>
          <a:lstStyle/>
          <a:p>
            <a:pPr defTabSz="685835"/>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maecenas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porttitor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congue</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massa</a:t>
            </a:r>
            <a:r>
              <a:rPr lang="en-US" sz="1600" dirty="0">
                <a:latin typeface="Tahoma" panose="020B0604030504040204" pitchFamily="34" charset="0"/>
                <a:ea typeface="Tahoma" panose="020B0604030504040204" pitchFamily="34" charset="0"/>
                <a:cs typeface="Tahoma" panose="020B0604030504040204" pitchFamily="34" charset="0"/>
              </a:rPr>
              <a:t>. </a:t>
            </a:r>
          </a:p>
          <a:p>
            <a:pPr defTabSz="685835"/>
            <a:r>
              <a:rPr lang="en-US" sz="1600" dirty="0" err="1">
                <a:latin typeface="Tahoma" panose="020B0604030504040204" pitchFamily="34" charset="0"/>
                <a:ea typeface="Tahoma" panose="020B0604030504040204" pitchFamily="34" charset="0"/>
                <a:cs typeface="Tahoma" panose="020B0604030504040204" pitchFamily="34" charset="0"/>
              </a:rPr>
              <a:t>fusce</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posuere</a:t>
            </a:r>
            <a:r>
              <a:rPr lang="en-US" sz="1600" dirty="0">
                <a:latin typeface="Tahoma" panose="020B0604030504040204" pitchFamily="34" charset="0"/>
                <a:ea typeface="Tahoma" panose="020B0604030504040204" pitchFamily="34" charset="0"/>
                <a:cs typeface="Tahoma" panose="020B0604030504040204" pitchFamily="34" charset="0"/>
              </a:rPr>
              <a:t>, magna sed pulvinar </a:t>
            </a:r>
            <a:r>
              <a:rPr lang="en-US" sz="1600" dirty="0" err="1">
                <a:latin typeface="Tahoma" panose="020B0604030504040204" pitchFamily="34" charset="0"/>
                <a:ea typeface="Tahoma" panose="020B0604030504040204" pitchFamily="34" charset="0"/>
                <a:cs typeface="Tahoma" panose="020B0604030504040204" pitchFamily="34" charset="0"/>
              </a:rPr>
              <a:t>ultricies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purus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lectus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malesuada</a:t>
            </a:r>
            <a:r>
              <a:rPr lang="en-US" sz="1600" dirty="0">
                <a:latin typeface="Tahoma" panose="020B0604030504040204" pitchFamily="34" charset="0"/>
                <a:ea typeface="Tahoma" panose="020B0604030504040204" pitchFamily="34" charset="0"/>
                <a:cs typeface="Tahoma" panose="020B0604030504040204" pitchFamily="34" charset="0"/>
              </a:rPr>
              <a:t> libero,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commodo</a:t>
            </a:r>
            <a:r>
              <a:rPr lang="en-US" sz="1600" dirty="0">
                <a:latin typeface="Tahoma" panose="020B0604030504040204" pitchFamily="34" charset="0"/>
                <a:ea typeface="Tahoma" panose="020B0604030504040204" pitchFamily="34" charset="0"/>
                <a:cs typeface="Tahoma" panose="020B0604030504040204" pitchFamily="34" charset="0"/>
              </a:rPr>
              <a:t> magna eros </a:t>
            </a:r>
            <a:r>
              <a:rPr lang="en-US" sz="1600" dirty="0" err="1">
                <a:latin typeface="Tahoma" panose="020B0604030504040204" pitchFamily="34" charset="0"/>
                <a:ea typeface="Tahoma" panose="020B0604030504040204" pitchFamily="34" charset="0"/>
                <a:cs typeface="Tahoma" panose="020B0604030504040204" pitchFamily="34" charset="0"/>
              </a:rPr>
              <a:t>quis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purna</a:t>
            </a:r>
            <a:r>
              <a:rPr lang="en-US" sz="1600" dirty="0">
                <a:latin typeface="Tahoma" panose="020B0604030504040204" pitchFamily="34" charset="0"/>
                <a:ea typeface="Tahoma" panose="020B0604030504040204" pitchFamily="34" charset="0"/>
                <a:cs typeface="Tahoma" panose="020B0604030504040204" pitchFamily="34" charset="0"/>
              </a:rPr>
              <a:t>. </a:t>
            </a:r>
          </a:p>
          <a:p>
            <a:pPr defTabSz="685835"/>
            <a:r>
              <a:rPr lang="en-US" sz="1600" dirty="0" err="1">
                <a:latin typeface="Tahoma" panose="020B0604030504040204" pitchFamily="34" charset="0"/>
                <a:ea typeface="Tahoma" panose="020B0604030504040204" pitchFamily="34" charset="0"/>
                <a:cs typeface="Tahoma" panose="020B0604030504040204" pitchFamily="34" charset="0"/>
              </a:rPr>
              <a:t>nunc</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viverra</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imperdiet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enim</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fusce</a:t>
            </a:r>
            <a:r>
              <a:rPr lang="en-US" sz="1600" dirty="0">
                <a:latin typeface="Tahoma" panose="020B0604030504040204" pitchFamily="34" charset="0"/>
                <a:ea typeface="Tahoma" panose="020B0604030504040204" pitchFamily="34" charset="0"/>
                <a:cs typeface="Tahoma" panose="020B0604030504040204" pitchFamily="34" charset="0"/>
              </a:rPr>
              <a:t> est. </a:t>
            </a:r>
            <a:r>
              <a:rPr lang="en-US" sz="1600" dirty="0" err="1">
                <a:latin typeface="Tahoma" panose="020B0604030504040204" pitchFamily="34" charset="0"/>
                <a:ea typeface="Tahoma" panose="020B0604030504040204" pitchFamily="34" charset="0"/>
                <a:cs typeface="Tahoma" panose="020B0604030504040204" pitchFamily="34" charset="0"/>
              </a:rPr>
              <a:t>vivamus</a:t>
            </a:r>
            <a:r>
              <a:rPr lang="en-US" sz="1600" dirty="0">
                <a:latin typeface="Tahoma" panose="020B0604030504040204" pitchFamily="34" charset="0"/>
                <a:ea typeface="Tahoma" panose="020B0604030504040204" pitchFamily="34" charset="0"/>
                <a:cs typeface="Tahoma" panose="020B0604030504040204" pitchFamily="34" charset="0"/>
              </a:rPr>
              <a:t> a </a:t>
            </a:r>
            <a:r>
              <a:rPr lang="en-US" sz="1600" dirty="0" err="1">
                <a:latin typeface="Tahoma" panose="020B0604030504040204" pitchFamily="34" charset="0"/>
                <a:ea typeface="Tahoma" panose="020B0604030504040204" pitchFamily="34" charset="0"/>
                <a:cs typeface="Tahoma" panose="020B0604030504040204" pitchFamily="34" charset="0"/>
              </a:rPr>
              <a:t>tellus</a:t>
            </a:r>
            <a:r>
              <a:rPr lang="en-US" sz="1600" dirty="0">
                <a:latin typeface="Tahoma" panose="020B0604030504040204" pitchFamily="34" charset="0"/>
                <a:ea typeface="Tahoma" panose="020B0604030504040204" pitchFamily="34" charset="0"/>
                <a:cs typeface="Tahoma" panose="020B0604030504040204" pitchFamily="34" charset="0"/>
              </a:rPr>
              <a:t>.</a:t>
            </a:r>
            <a:endParaRPr lang="uk-UA" sz="1600" dirty="0">
              <a:latin typeface="Tahoma" panose="020B0604030504040204" pitchFamily="34" charset="0"/>
              <a:ea typeface="Tahoma" panose="020B0604030504040204" pitchFamily="34" charset="0"/>
              <a:cs typeface="Tahoma" panose="020B0604030504040204" pitchFamily="34" charset="0"/>
            </a:endParaRPr>
          </a:p>
        </p:txBody>
      </p:sp>
      <p:sp>
        <p:nvSpPr>
          <p:cNvPr id="17" name="Text Placeholder 16">
            <a:extLst>
              <a:ext uri="{FF2B5EF4-FFF2-40B4-BE49-F238E27FC236}">
                <a16:creationId xmlns:a16="http://schemas.microsoft.com/office/drawing/2014/main" id="{EC15269D-5BB7-49B3-9E83-55E24626D12C}"/>
              </a:ext>
            </a:extLst>
          </p:cNvPr>
          <p:cNvSpPr>
            <a:spLocks noGrp="1"/>
          </p:cNvSpPr>
          <p:nvPr>
            <p:ph type="body" sz="quarter" idx="26"/>
          </p:nvPr>
        </p:nvSpPr>
        <p:spPr/>
        <p:txBody>
          <a:bodyPr/>
          <a:lstStyle/>
          <a:p>
            <a:r>
              <a:rPr lang="en-US" dirty="0"/>
              <a:t>02</a:t>
            </a:r>
          </a:p>
        </p:txBody>
      </p:sp>
      <p:sp>
        <p:nvSpPr>
          <p:cNvPr id="18" name="Text Placeholder 17">
            <a:extLst>
              <a:ext uri="{FF2B5EF4-FFF2-40B4-BE49-F238E27FC236}">
                <a16:creationId xmlns:a16="http://schemas.microsoft.com/office/drawing/2014/main" id="{C289B380-F4D8-4B35-B5B9-858B90A5FCA1}"/>
              </a:ext>
            </a:extLst>
          </p:cNvPr>
          <p:cNvSpPr>
            <a:spLocks noGrp="1"/>
          </p:cNvSpPr>
          <p:nvPr>
            <p:ph type="body" sz="quarter" idx="27"/>
          </p:nvPr>
        </p:nvSpPr>
        <p:spPr/>
        <p:txBody>
          <a:bodyPr/>
          <a:lstStyle/>
          <a:p>
            <a:r>
              <a:rPr lang="en-US" dirty="0">
                <a:solidFill>
                  <a:srgbClr val="092C74"/>
                </a:solidFill>
              </a:rPr>
              <a:t>Item 2 Title</a:t>
            </a:r>
          </a:p>
        </p:txBody>
      </p:sp>
      <p:sp>
        <p:nvSpPr>
          <p:cNvPr id="16" name="Text Placeholder 15">
            <a:extLst>
              <a:ext uri="{FF2B5EF4-FFF2-40B4-BE49-F238E27FC236}">
                <a16:creationId xmlns:a16="http://schemas.microsoft.com/office/drawing/2014/main" id="{6B57DAEC-1A97-44F6-8C80-746B17F61D86}"/>
              </a:ext>
            </a:extLst>
          </p:cNvPr>
          <p:cNvSpPr>
            <a:spLocks noGrp="1"/>
          </p:cNvSpPr>
          <p:nvPr>
            <p:ph type="body" sz="quarter" idx="23"/>
          </p:nvPr>
        </p:nvSpPr>
        <p:spPr/>
        <p:txBody>
          <a:bodyPr/>
          <a:lstStyle/>
          <a:p>
            <a:pPr defTabSz="685835"/>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maecenas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porttitor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congue</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massa</a:t>
            </a:r>
            <a:r>
              <a:rPr lang="en-US" sz="1600" dirty="0">
                <a:latin typeface="Tahoma" panose="020B0604030504040204" pitchFamily="34" charset="0"/>
                <a:ea typeface="Tahoma" panose="020B0604030504040204" pitchFamily="34" charset="0"/>
                <a:cs typeface="Tahoma" panose="020B0604030504040204" pitchFamily="34" charset="0"/>
              </a:rPr>
              <a:t>. </a:t>
            </a:r>
          </a:p>
          <a:p>
            <a:pPr defTabSz="685835"/>
            <a:r>
              <a:rPr lang="en-US" sz="1600" dirty="0" err="1">
                <a:latin typeface="Tahoma" panose="020B0604030504040204" pitchFamily="34" charset="0"/>
                <a:ea typeface="Tahoma" panose="020B0604030504040204" pitchFamily="34" charset="0"/>
                <a:cs typeface="Tahoma" panose="020B0604030504040204" pitchFamily="34" charset="0"/>
              </a:rPr>
              <a:t>fusce</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posuere</a:t>
            </a:r>
            <a:r>
              <a:rPr lang="en-US" sz="1600" dirty="0">
                <a:latin typeface="Tahoma" panose="020B0604030504040204" pitchFamily="34" charset="0"/>
                <a:ea typeface="Tahoma" panose="020B0604030504040204" pitchFamily="34" charset="0"/>
                <a:cs typeface="Tahoma" panose="020B0604030504040204" pitchFamily="34" charset="0"/>
              </a:rPr>
              <a:t>, magna sed pulvinar </a:t>
            </a:r>
            <a:r>
              <a:rPr lang="en-US" sz="1600" dirty="0" err="1">
                <a:latin typeface="Tahoma" panose="020B0604030504040204" pitchFamily="34" charset="0"/>
                <a:ea typeface="Tahoma" panose="020B0604030504040204" pitchFamily="34" charset="0"/>
                <a:cs typeface="Tahoma" panose="020B0604030504040204" pitchFamily="34" charset="0"/>
              </a:rPr>
              <a:t>ultricies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purus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lectus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malesuada</a:t>
            </a:r>
            <a:r>
              <a:rPr lang="en-US" sz="1600" dirty="0">
                <a:latin typeface="Tahoma" panose="020B0604030504040204" pitchFamily="34" charset="0"/>
                <a:ea typeface="Tahoma" panose="020B0604030504040204" pitchFamily="34" charset="0"/>
                <a:cs typeface="Tahoma" panose="020B0604030504040204" pitchFamily="34" charset="0"/>
              </a:rPr>
              <a:t> libero,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commodo</a:t>
            </a:r>
            <a:r>
              <a:rPr lang="en-US" sz="1600" dirty="0">
                <a:latin typeface="Tahoma" panose="020B0604030504040204" pitchFamily="34" charset="0"/>
                <a:ea typeface="Tahoma" panose="020B0604030504040204" pitchFamily="34" charset="0"/>
                <a:cs typeface="Tahoma" panose="020B0604030504040204" pitchFamily="34" charset="0"/>
              </a:rPr>
              <a:t> magna eros </a:t>
            </a:r>
            <a:r>
              <a:rPr lang="en-US" sz="1600" dirty="0" err="1">
                <a:latin typeface="Tahoma" panose="020B0604030504040204" pitchFamily="34" charset="0"/>
                <a:ea typeface="Tahoma" panose="020B0604030504040204" pitchFamily="34" charset="0"/>
                <a:cs typeface="Tahoma" panose="020B0604030504040204" pitchFamily="34" charset="0"/>
              </a:rPr>
              <a:t>quis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purna</a:t>
            </a:r>
            <a:r>
              <a:rPr lang="en-US" sz="1600" dirty="0">
                <a:latin typeface="Tahoma" panose="020B0604030504040204" pitchFamily="34" charset="0"/>
                <a:ea typeface="Tahoma" panose="020B0604030504040204" pitchFamily="34" charset="0"/>
                <a:cs typeface="Tahoma" panose="020B0604030504040204" pitchFamily="34" charset="0"/>
              </a:rPr>
              <a:t>. </a:t>
            </a:r>
          </a:p>
          <a:p>
            <a:pPr defTabSz="685835"/>
            <a:r>
              <a:rPr lang="en-US" sz="1600" dirty="0" err="1">
                <a:latin typeface="Tahoma" panose="020B0604030504040204" pitchFamily="34" charset="0"/>
                <a:ea typeface="Tahoma" panose="020B0604030504040204" pitchFamily="34" charset="0"/>
                <a:cs typeface="Tahoma" panose="020B0604030504040204" pitchFamily="34" charset="0"/>
              </a:rPr>
              <a:t>nunc</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viverra</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imperdiet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enim</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fusce</a:t>
            </a:r>
            <a:r>
              <a:rPr lang="en-US" sz="1600" dirty="0">
                <a:latin typeface="Tahoma" panose="020B0604030504040204" pitchFamily="34" charset="0"/>
                <a:ea typeface="Tahoma" panose="020B0604030504040204" pitchFamily="34" charset="0"/>
                <a:cs typeface="Tahoma" panose="020B0604030504040204" pitchFamily="34" charset="0"/>
              </a:rPr>
              <a:t> est. </a:t>
            </a:r>
            <a:r>
              <a:rPr lang="en-US" sz="1600" dirty="0" err="1">
                <a:latin typeface="Tahoma" panose="020B0604030504040204" pitchFamily="34" charset="0"/>
                <a:ea typeface="Tahoma" panose="020B0604030504040204" pitchFamily="34" charset="0"/>
                <a:cs typeface="Tahoma" panose="020B0604030504040204" pitchFamily="34" charset="0"/>
              </a:rPr>
              <a:t>vivamus</a:t>
            </a:r>
            <a:r>
              <a:rPr lang="en-US" sz="1600" dirty="0">
                <a:latin typeface="Tahoma" panose="020B0604030504040204" pitchFamily="34" charset="0"/>
                <a:ea typeface="Tahoma" panose="020B0604030504040204" pitchFamily="34" charset="0"/>
                <a:cs typeface="Tahoma" panose="020B0604030504040204" pitchFamily="34" charset="0"/>
              </a:rPr>
              <a:t> a </a:t>
            </a:r>
            <a:r>
              <a:rPr lang="en-US" sz="1600" dirty="0" err="1">
                <a:latin typeface="Tahoma" panose="020B0604030504040204" pitchFamily="34" charset="0"/>
                <a:ea typeface="Tahoma" panose="020B0604030504040204" pitchFamily="34" charset="0"/>
                <a:cs typeface="Tahoma" panose="020B0604030504040204" pitchFamily="34" charset="0"/>
              </a:rPr>
              <a:t>tellus</a:t>
            </a:r>
            <a:r>
              <a:rPr lang="en-US" sz="1600" dirty="0">
                <a:latin typeface="Tahoma" panose="020B0604030504040204" pitchFamily="34" charset="0"/>
                <a:ea typeface="Tahoma" panose="020B0604030504040204" pitchFamily="34" charset="0"/>
                <a:cs typeface="Tahoma" panose="020B0604030504040204" pitchFamily="34" charset="0"/>
              </a:rPr>
              <a:t>.</a:t>
            </a:r>
            <a:endParaRPr lang="uk-UA"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84701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C573-1E78-44F0-B3F8-6CEC0F8FA19B}"/>
              </a:ext>
            </a:extLst>
          </p:cNvPr>
          <p:cNvSpPr>
            <a:spLocks noGrp="1"/>
          </p:cNvSpPr>
          <p:nvPr>
            <p:ph type="title"/>
          </p:nvPr>
        </p:nvSpPr>
        <p:spPr/>
        <p:txBody>
          <a:bodyPr/>
          <a:lstStyle/>
          <a:p>
            <a:r>
              <a:rPr lang="en-US" dirty="0"/>
              <a:t>Slide Title</a:t>
            </a:r>
          </a:p>
        </p:txBody>
      </p:sp>
      <p:sp>
        <p:nvSpPr>
          <p:cNvPr id="23" name="Text Placeholder 22">
            <a:extLst>
              <a:ext uri="{FF2B5EF4-FFF2-40B4-BE49-F238E27FC236}">
                <a16:creationId xmlns:a16="http://schemas.microsoft.com/office/drawing/2014/main" id="{76E36DE0-468F-4F79-92F5-7CED951625EF}"/>
              </a:ext>
            </a:extLst>
          </p:cNvPr>
          <p:cNvSpPr>
            <a:spLocks noGrp="1"/>
          </p:cNvSpPr>
          <p:nvPr>
            <p:ph type="body" sz="quarter" idx="15"/>
          </p:nvPr>
        </p:nvSpPr>
        <p:spPr/>
        <p:txBody>
          <a:bodyPr/>
          <a:lstStyle/>
          <a:p>
            <a:r>
              <a:rPr lang="en-US" dirty="0"/>
              <a:t>01</a:t>
            </a:r>
          </a:p>
        </p:txBody>
      </p:sp>
      <p:sp>
        <p:nvSpPr>
          <p:cNvPr id="24" name="Text Placeholder 23">
            <a:extLst>
              <a:ext uri="{FF2B5EF4-FFF2-40B4-BE49-F238E27FC236}">
                <a16:creationId xmlns:a16="http://schemas.microsoft.com/office/drawing/2014/main" id="{A64D0B3C-0F84-4C9D-B677-B8FC79A0D47B}"/>
              </a:ext>
            </a:extLst>
          </p:cNvPr>
          <p:cNvSpPr>
            <a:spLocks noGrp="1"/>
          </p:cNvSpPr>
          <p:nvPr>
            <p:ph type="body" sz="quarter" idx="21"/>
          </p:nvPr>
        </p:nvSpPr>
        <p:spPr/>
        <p:txBody>
          <a:bodyPr/>
          <a:lstStyle/>
          <a:p>
            <a:r>
              <a:rPr lang="en-US" dirty="0">
                <a:solidFill>
                  <a:srgbClr val="092C74"/>
                </a:solidFill>
              </a:rPr>
              <a:t>Item 1</a:t>
            </a:r>
          </a:p>
        </p:txBody>
      </p:sp>
      <p:sp>
        <p:nvSpPr>
          <p:cNvPr id="32" name="Text Placeholder 31">
            <a:extLst>
              <a:ext uri="{FF2B5EF4-FFF2-40B4-BE49-F238E27FC236}">
                <a16:creationId xmlns:a16="http://schemas.microsoft.com/office/drawing/2014/main" id="{3A521B39-2E9F-4863-9BE2-EEE1D12BCC27}"/>
              </a:ext>
            </a:extLst>
          </p:cNvPr>
          <p:cNvSpPr>
            <a:spLocks noGrp="1"/>
          </p:cNvSpPr>
          <p:nvPr>
            <p:ph type="body" sz="quarter" idx="22"/>
          </p:nvPr>
        </p:nvSpPr>
        <p:spPr/>
        <p:txBody>
          <a:bodyPr/>
          <a:lstStyle/>
          <a:p>
            <a:pPr defTabSz="685835"/>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maecenas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porttitor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congue</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massa</a:t>
            </a:r>
            <a:r>
              <a:rPr lang="en-US" sz="1600" dirty="0">
                <a:latin typeface="Tahoma" panose="020B0604030504040204" pitchFamily="34" charset="0"/>
                <a:ea typeface="Tahoma" panose="020B0604030504040204" pitchFamily="34" charset="0"/>
                <a:cs typeface="Tahoma" panose="020B0604030504040204" pitchFamily="34" charset="0"/>
              </a:rPr>
              <a:t>. </a:t>
            </a:r>
          </a:p>
          <a:p>
            <a:pPr defTabSz="685835"/>
            <a:r>
              <a:rPr lang="en-US" sz="1600" dirty="0" err="1">
                <a:latin typeface="Tahoma" panose="020B0604030504040204" pitchFamily="34" charset="0"/>
                <a:ea typeface="Tahoma" panose="020B0604030504040204" pitchFamily="34" charset="0"/>
                <a:cs typeface="Tahoma" panose="020B0604030504040204" pitchFamily="34" charset="0"/>
              </a:rPr>
              <a:t>fusce</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posuere</a:t>
            </a:r>
            <a:r>
              <a:rPr lang="en-US" sz="1600" dirty="0">
                <a:latin typeface="Tahoma" panose="020B0604030504040204" pitchFamily="34" charset="0"/>
                <a:ea typeface="Tahoma" panose="020B0604030504040204" pitchFamily="34" charset="0"/>
                <a:cs typeface="Tahoma" panose="020B0604030504040204" pitchFamily="34" charset="0"/>
              </a:rPr>
              <a:t>, magna sed pulvinar </a:t>
            </a:r>
            <a:r>
              <a:rPr lang="en-US" sz="1600" dirty="0" err="1">
                <a:latin typeface="Tahoma" panose="020B0604030504040204" pitchFamily="34" charset="0"/>
                <a:ea typeface="Tahoma" panose="020B0604030504040204" pitchFamily="34" charset="0"/>
                <a:cs typeface="Tahoma" panose="020B0604030504040204" pitchFamily="34" charset="0"/>
              </a:rPr>
              <a:t>ultricies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purus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lectus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malesuada</a:t>
            </a:r>
            <a:r>
              <a:rPr lang="en-US" sz="1600" dirty="0">
                <a:latin typeface="Tahoma" panose="020B0604030504040204" pitchFamily="34" charset="0"/>
                <a:ea typeface="Tahoma" panose="020B0604030504040204" pitchFamily="34" charset="0"/>
                <a:cs typeface="Tahoma" panose="020B0604030504040204" pitchFamily="34" charset="0"/>
              </a:rPr>
              <a:t> libero.</a:t>
            </a:r>
            <a:endParaRPr lang="uk-UA" sz="1600" dirty="0">
              <a:latin typeface="Tahoma" panose="020B0604030504040204" pitchFamily="34" charset="0"/>
              <a:ea typeface="Tahoma" panose="020B0604030504040204" pitchFamily="34" charset="0"/>
              <a:cs typeface="Tahoma" panose="020B0604030504040204" pitchFamily="34" charset="0"/>
            </a:endParaRPr>
          </a:p>
        </p:txBody>
      </p:sp>
      <p:sp>
        <p:nvSpPr>
          <p:cNvPr id="35" name="Text Placeholder 34">
            <a:extLst>
              <a:ext uri="{FF2B5EF4-FFF2-40B4-BE49-F238E27FC236}">
                <a16:creationId xmlns:a16="http://schemas.microsoft.com/office/drawing/2014/main" id="{53F14802-3986-4211-AA1B-2DA5F502C79F}"/>
              </a:ext>
            </a:extLst>
          </p:cNvPr>
          <p:cNvSpPr>
            <a:spLocks noGrp="1"/>
          </p:cNvSpPr>
          <p:nvPr>
            <p:ph type="body" sz="quarter" idx="26"/>
          </p:nvPr>
        </p:nvSpPr>
        <p:spPr/>
        <p:txBody>
          <a:bodyPr/>
          <a:lstStyle/>
          <a:p>
            <a:r>
              <a:rPr lang="en-US" dirty="0"/>
              <a:t>02</a:t>
            </a:r>
          </a:p>
        </p:txBody>
      </p:sp>
      <p:sp>
        <p:nvSpPr>
          <p:cNvPr id="36" name="Text Placeholder 35">
            <a:extLst>
              <a:ext uri="{FF2B5EF4-FFF2-40B4-BE49-F238E27FC236}">
                <a16:creationId xmlns:a16="http://schemas.microsoft.com/office/drawing/2014/main" id="{BCE342D9-9DCE-49EB-9DE2-683F2696B88B}"/>
              </a:ext>
            </a:extLst>
          </p:cNvPr>
          <p:cNvSpPr>
            <a:spLocks noGrp="1"/>
          </p:cNvSpPr>
          <p:nvPr>
            <p:ph type="body" sz="quarter" idx="27"/>
          </p:nvPr>
        </p:nvSpPr>
        <p:spPr/>
        <p:txBody>
          <a:bodyPr/>
          <a:lstStyle/>
          <a:p>
            <a:r>
              <a:rPr lang="en-US" dirty="0">
                <a:solidFill>
                  <a:srgbClr val="092C74"/>
                </a:solidFill>
              </a:rPr>
              <a:t>Item 2</a:t>
            </a:r>
          </a:p>
        </p:txBody>
      </p:sp>
      <p:sp>
        <p:nvSpPr>
          <p:cNvPr id="33" name="Text Placeholder 32">
            <a:extLst>
              <a:ext uri="{FF2B5EF4-FFF2-40B4-BE49-F238E27FC236}">
                <a16:creationId xmlns:a16="http://schemas.microsoft.com/office/drawing/2014/main" id="{9F27DCF2-97D4-4C28-A6CB-85B126694F68}"/>
              </a:ext>
            </a:extLst>
          </p:cNvPr>
          <p:cNvSpPr>
            <a:spLocks noGrp="1"/>
          </p:cNvSpPr>
          <p:nvPr>
            <p:ph type="body" sz="quarter" idx="23"/>
          </p:nvPr>
        </p:nvSpPr>
        <p:spPr/>
        <p:txBody>
          <a:bodyPr/>
          <a:lstStyle/>
          <a:p>
            <a:pPr defTabSz="685835"/>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maecenas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porttitor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congue</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massa</a:t>
            </a:r>
            <a:r>
              <a:rPr lang="en-US" sz="1600" dirty="0">
                <a:latin typeface="Tahoma" panose="020B0604030504040204" pitchFamily="34" charset="0"/>
                <a:ea typeface="Tahoma" panose="020B0604030504040204" pitchFamily="34" charset="0"/>
                <a:cs typeface="Tahoma" panose="020B0604030504040204" pitchFamily="34" charset="0"/>
              </a:rPr>
              <a:t>. </a:t>
            </a:r>
          </a:p>
          <a:p>
            <a:pPr defTabSz="685835"/>
            <a:r>
              <a:rPr lang="en-US" sz="1600" dirty="0" err="1">
                <a:latin typeface="Tahoma" panose="020B0604030504040204" pitchFamily="34" charset="0"/>
                <a:ea typeface="Tahoma" panose="020B0604030504040204" pitchFamily="34" charset="0"/>
                <a:cs typeface="Tahoma" panose="020B0604030504040204" pitchFamily="34" charset="0"/>
              </a:rPr>
              <a:t>fusce</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posuere</a:t>
            </a:r>
            <a:r>
              <a:rPr lang="en-US" sz="1600" dirty="0">
                <a:latin typeface="Tahoma" panose="020B0604030504040204" pitchFamily="34" charset="0"/>
                <a:ea typeface="Tahoma" panose="020B0604030504040204" pitchFamily="34" charset="0"/>
                <a:cs typeface="Tahoma" panose="020B0604030504040204" pitchFamily="34" charset="0"/>
              </a:rPr>
              <a:t>, magna sed pulvinar </a:t>
            </a:r>
            <a:r>
              <a:rPr lang="en-US" sz="1600" dirty="0" err="1">
                <a:latin typeface="Tahoma" panose="020B0604030504040204" pitchFamily="34" charset="0"/>
                <a:ea typeface="Tahoma" panose="020B0604030504040204" pitchFamily="34" charset="0"/>
                <a:cs typeface="Tahoma" panose="020B0604030504040204" pitchFamily="34" charset="0"/>
              </a:rPr>
              <a:t>ultricies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purus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lectus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malesuada</a:t>
            </a:r>
            <a:r>
              <a:rPr lang="en-US" sz="1600" dirty="0">
                <a:latin typeface="Tahoma" panose="020B0604030504040204" pitchFamily="34" charset="0"/>
                <a:ea typeface="Tahoma" panose="020B0604030504040204" pitchFamily="34" charset="0"/>
                <a:cs typeface="Tahoma" panose="020B0604030504040204" pitchFamily="34" charset="0"/>
              </a:rPr>
              <a:t> libero.</a:t>
            </a:r>
            <a:endParaRPr lang="uk-UA" sz="1600" dirty="0">
              <a:latin typeface="Tahoma" panose="020B0604030504040204" pitchFamily="34" charset="0"/>
              <a:ea typeface="Tahoma" panose="020B0604030504040204" pitchFamily="34" charset="0"/>
              <a:cs typeface="Tahoma" panose="020B0604030504040204" pitchFamily="34" charset="0"/>
            </a:endParaRPr>
          </a:p>
        </p:txBody>
      </p:sp>
      <p:sp>
        <p:nvSpPr>
          <p:cNvPr id="37" name="Text Placeholder 36">
            <a:extLst>
              <a:ext uri="{FF2B5EF4-FFF2-40B4-BE49-F238E27FC236}">
                <a16:creationId xmlns:a16="http://schemas.microsoft.com/office/drawing/2014/main" id="{DA437141-4D79-4B09-B869-E9F4941B81D6}"/>
              </a:ext>
            </a:extLst>
          </p:cNvPr>
          <p:cNvSpPr>
            <a:spLocks noGrp="1"/>
          </p:cNvSpPr>
          <p:nvPr>
            <p:ph type="body" sz="quarter" idx="29"/>
          </p:nvPr>
        </p:nvSpPr>
        <p:spPr/>
        <p:txBody>
          <a:bodyPr/>
          <a:lstStyle/>
          <a:p>
            <a:r>
              <a:rPr lang="en-US" dirty="0"/>
              <a:t>03</a:t>
            </a:r>
          </a:p>
        </p:txBody>
      </p:sp>
      <p:sp>
        <p:nvSpPr>
          <p:cNvPr id="38" name="Text Placeholder 37">
            <a:extLst>
              <a:ext uri="{FF2B5EF4-FFF2-40B4-BE49-F238E27FC236}">
                <a16:creationId xmlns:a16="http://schemas.microsoft.com/office/drawing/2014/main" id="{B74CBBA7-8D86-427B-8127-A513BF22315B}"/>
              </a:ext>
            </a:extLst>
          </p:cNvPr>
          <p:cNvSpPr>
            <a:spLocks noGrp="1"/>
          </p:cNvSpPr>
          <p:nvPr>
            <p:ph type="body" sz="quarter" idx="30"/>
          </p:nvPr>
        </p:nvSpPr>
        <p:spPr/>
        <p:txBody>
          <a:bodyPr/>
          <a:lstStyle/>
          <a:p>
            <a:r>
              <a:rPr lang="en-US" dirty="0">
                <a:solidFill>
                  <a:srgbClr val="092C74"/>
                </a:solidFill>
              </a:rPr>
              <a:t>Item 3</a:t>
            </a:r>
          </a:p>
        </p:txBody>
      </p:sp>
      <p:sp>
        <p:nvSpPr>
          <p:cNvPr id="34" name="Text Placeholder 33">
            <a:extLst>
              <a:ext uri="{FF2B5EF4-FFF2-40B4-BE49-F238E27FC236}">
                <a16:creationId xmlns:a16="http://schemas.microsoft.com/office/drawing/2014/main" id="{CFD7E683-291D-4A39-8433-89F0E364C8D5}"/>
              </a:ext>
            </a:extLst>
          </p:cNvPr>
          <p:cNvSpPr>
            <a:spLocks noGrp="1"/>
          </p:cNvSpPr>
          <p:nvPr>
            <p:ph type="body" sz="quarter" idx="24"/>
          </p:nvPr>
        </p:nvSpPr>
        <p:spPr/>
        <p:txBody>
          <a:bodyPr/>
          <a:lstStyle/>
          <a:p>
            <a:pPr defTabSz="685835"/>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maecenas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porttitor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congue</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massa</a:t>
            </a:r>
            <a:r>
              <a:rPr lang="en-US" sz="1600" dirty="0">
                <a:latin typeface="Tahoma" panose="020B0604030504040204" pitchFamily="34" charset="0"/>
                <a:ea typeface="Tahoma" panose="020B0604030504040204" pitchFamily="34" charset="0"/>
                <a:cs typeface="Tahoma" panose="020B0604030504040204" pitchFamily="34" charset="0"/>
              </a:rPr>
              <a:t>. </a:t>
            </a:r>
          </a:p>
          <a:p>
            <a:pPr defTabSz="685835"/>
            <a:r>
              <a:rPr lang="en-US" sz="1600" dirty="0" err="1">
                <a:latin typeface="Tahoma" panose="020B0604030504040204" pitchFamily="34" charset="0"/>
                <a:ea typeface="Tahoma" panose="020B0604030504040204" pitchFamily="34" charset="0"/>
                <a:cs typeface="Tahoma" panose="020B0604030504040204" pitchFamily="34" charset="0"/>
              </a:rPr>
              <a:t>fusce</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posuere</a:t>
            </a:r>
            <a:r>
              <a:rPr lang="en-US" sz="1600" dirty="0">
                <a:latin typeface="Tahoma" panose="020B0604030504040204" pitchFamily="34" charset="0"/>
                <a:ea typeface="Tahoma" panose="020B0604030504040204" pitchFamily="34" charset="0"/>
                <a:cs typeface="Tahoma" panose="020B0604030504040204" pitchFamily="34" charset="0"/>
              </a:rPr>
              <a:t>, magna sed pulvinar </a:t>
            </a:r>
            <a:r>
              <a:rPr lang="en-US" sz="1600" dirty="0" err="1">
                <a:latin typeface="Tahoma" panose="020B0604030504040204" pitchFamily="34" charset="0"/>
                <a:ea typeface="Tahoma" panose="020B0604030504040204" pitchFamily="34" charset="0"/>
                <a:cs typeface="Tahoma" panose="020B0604030504040204" pitchFamily="34" charset="0"/>
              </a:rPr>
              <a:t>ultricies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purus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lectus</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malesuada</a:t>
            </a:r>
            <a:r>
              <a:rPr lang="en-US" sz="1600" dirty="0">
                <a:latin typeface="Tahoma" panose="020B0604030504040204" pitchFamily="34" charset="0"/>
                <a:ea typeface="Tahoma" panose="020B0604030504040204" pitchFamily="34" charset="0"/>
                <a:cs typeface="Tahoma" panose="020B0604030504040204" pitchFamily="34" charset="0"/>
              </a:rPr>
              <a:t> libero.</a:t>
            </a:r>
            <a:endParaRPr lang="uk-UA"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667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B55598D-37AC-454F-8A91-13D16365BE87}"/>
              </a:ext>
            </a:extLst>
          </p:cNvPr>
          <p:cNvSpPr>
            <a:spLocks noGrp="1"/>
          </p:cNvSpPr>
          <p:nvPr>
            <p:ph type="title"/>
          </p:nvPr>
        </p:nvSpPr>
        <p:spPr/>
        <p:txBody>
          <a:bodyPr/>
          <a:lstStyle/>
          <a:p>
            <a:r>
              <a:rPr lang="en-US" dirty="0"/>
              <a:t>Slide Title</a:t>
            </a:r>
          </a:p>
        </p:txBody>
      </p:sp>
      <p:pic>
        <p:nvPicPr>
          <p:cNvPr id="3" name="Graphic 13">
            <a:extLst>
              <a:ext uri="{FF2B5EF4-FFF2-40B4-BE49-F238E27FC236}">
                <a16:creationId xmlns:a16="http://schemas.microsoft.com/office/drawing/2014/main" id="{C3B8E4C1-8030-48F5-BB4C-B341EE5B7249}"/>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2600" y="1396716"/>
            <a:ext cx="402638" cy="402638"/>
          </a:xfrm>
          <a:prstGeom prst="rect">
            <a:avLst/>
          </a:prstGeom>
        </p:spPr>
      </p:pic>
      <p:sp>
        <p:nvSpPr>
          <p:cNvPr id="7" name="Text Placeholder 6">
            <a:extLst>
              <a:ext uri="{FF2B5EF4-FFF2-40B4-BE49-F238E27FC236}">
                <a16:creationId xmlns:a16="http://schemas.microsoft.com/office/drawing/2014/main" id="{A06424C6-F342-44EE-B0C5-4A662A7043ED}"/>
              </a:ext>
            </a:extLst>
          </p:cNvPr>
          <p:cNvSpPr>
            <a:spLocks noGrp="1"/>
          </p:cNvSpPr>
          <p:nvPr>
            <p:ph type="body" sz="quarter" idx="21"/>
          </p:nvPr>
        </p:nvSpPr>
        <p:spPr/>
        <p:txBody>
          <a:bodyPr/>
          <a:lstStyle/>
          <a:p>
            <a:r>
              <a:rPr lang="en-US" dirty="0">
                <a:solidFill>
                  <a:srgbClr val="092C74"/>
                </a:solidFill>
              </a:rPr>
              <a:t>Item 1</a:t>
            </a:r>
          </a:p>
        </p:txBody>
      </p:sp>
      <p:sp>
        <p:nvSpPr>
          <p:cNvPr id="8" name="Text Placeholder 7">
            <a:extLst>
              <a:ext uri="{FF2B5EF4-FFF2-40B4-BE49-F238E27FC236}">
                <a16:creationId xmlns:a16="http://schemas.microsoft.com/office/drawing/2014/main" id="{1365CB1C-6EB0-4C93-B5C3-64F4E7A9CB2E}"/>
              </a:ext>
            </a:extLst>
          </p:cNvPr>
          <p:cNvSpPr>
            <a:spLocks noGrp="1"/>
          </p:cNvSpPr>
          <p:nvPr>
            <p:ph type="body" sz="quarter" idx="22"/>
          </p:nvPr>
        </p:nvSpPr>
        <p:spPr/>
        <p:txBody>
          <a:bodyPr/>
          <a:lstStyle/>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p>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p>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endParaRPr lang="en-US" dirty="0"/>
          </a:p>
        </p:txBody>
      </p:sp>
      <p:pic>
        <p:nvPicPr>
          <p:cNvPr id="5" name="Graphic 13">
            <a:extLst>
              <a:ext uri="{FF2B5EF4-FFF2-40B4-BE49-F238E27FC236}">
                <a16:creationId xmlns:a16="http://schemas.microsoft.com/office/drawing/2014/main" id="{F04F31A6-EBCC-4D21-9882-9331114FDA70}"/>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649" y="1396716"/>
            <a:ext cx="402638" cy="402638"/>
          </a:xfrm>
          <a:prstGeom prst="rect">
            <a:avLst/>
          </a:prstGeom>
        </p:spPr>
      </p:pic>
      <p:sp>
        <p:nvSpPr>
          <p:cNvPr id="10" name="Text Placeholder 9">
            <a:extLst>
              <a:ext uri="{FF2B5EF4-FFF2-40B4-BE49-F238E27FC236}">
                <a16:creationId xmlns:a16="http://schemas.microsoft.com/office/drawing/2014/main" id="{CE44EE52-3AD7-42EE-AA80-8868FC76B786}"/>
              </a:ext>
            </a:extLst>
          </p:cNvPr>
          <p:cNvSpPr>
            <a:spLocks noGrp="1"/>
          </p:cNvSpPr>
          <p:nvPr>
            <p:ph type="body" sz="quarter" idx="24"/>
          </p:nvPr>
        </p:nvSpPr>
        <p:spPr/>
        <p:txBody>
          <a:bodyPr/>
          <a:lstStyle/>
          <a:p>
            <a:r>
              <a:rPr lang="en-US" dirty="0"/>
              <a:t>Item 2</a:t>
            </a:r>
          </a:p>
        </p:txBody>
      </p:sp>
      <p:sp>
        <p:nvSpPr>
          <p:cNvPr id="9" name="Text Placeholder 8">
            <a:extLst>
              <a:ext uri="{FF2B5EF4-FFF2-40B4-BE49-F238E27FC236}">
                <a16:creationId xmlns:a16="http://schemas.microsoft.com/office/drawing/2014/main" id="{B642D24E-D055-4AEC-893E-BD77D8971E7E}"/>
              </a:ext>
            </a:extLst>
          </p:cNvPr>
          <p:cNvSpPr>
            <a:spLocks noGrp="1"/>
          </p:cNvSpPr>
          <p:nvPr>
            <p:ph type="body" sz="quarter" idx="23"/>
          </p:nvPr>
        </p:nvSpPr>
        <p:spPr/>
        <p:txBody>
          <a:bodyPr/>
          <a:lstStyle/>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p>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p>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endParaRPr lang="en-US" dirty="0"/>
          </a:p>
        </p:txBody>
      </p:sp>
      <p:pic>
        <p:nvPicPr>
          <p:cNvPr id="4" name="Graphic 13">
            <a:extLst>
              <a:ext uri="{FF2B5EF4-FFF2-40B4-BE49-F238E27FC236}">
                <a16:creationId xmlns:a16="http://schemas.microsoft.com/office/drawing/2014/main" id="{FDA32D08-7F9E-44D3-856D-6992CF262BC1}"/>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94698" y="1381664"/>
            <a:ext cx="402638" cy="402638"/>
          </a:xfrm>
          <a:prstGeom prst="rect">
            <a:avLst/>
          </a:prstGeom>
        </p:spPr>
      </p:pic>
      <p:sp>
        <p:nvSpPr>
          <p:cNvPr id="12" name="Text Placeholder 11">
            <a:extLst>
              <a:ext uri="{FF2B5EF4-FFF2-40B4-BE49-F238E27FC236}">
                <a16:creationId xmlns:a16="http://schemas.microsoft.com/office/drawing/2014/main" id="{D6DDB913-B6D4-45C8-8305-3F9051D667DD}"/>
              </a:ext>
            </a:extLst>
          </p:cNvPr>
          <p:cNvSpPr>
            <a:spLocks noGrp="1"/>
          </p:cNvSpPr>
          <p:nvPr>
            <p:ph type="body" sz="quarter" idx="26"/>
          </p:nvPr>
        </p:nvSpPr>
        <p:spPr/>
        <p:txBody>
          <a:bodyPr/>
          <a:lstStyle/>
          <a:p>
            <a:r>
              <a:rPr lang="en-US" dirty="0">
                <a:solidFill>
                  <a:srgbClr val="092C74"/>
                </a:solidFill>
              </a:rPr>
              <a:t>Item 3</a:t>
            </a:r>
          </a:p>
        </p:txBody>
      </p:sp>
      <p:sp>
        <p:nvSpPr>
          <p:cNvPr id="11" name="Text Placeholder 10">
            <a:extLst>
              <a:ext uri="{FF2B5EF4-FFF2-40B4-BE49-F238E27FC236}">
                <a16:creationId xmlns:a16="http://schemas.microsoft.com/office/drawing/2014/main" id="{C754ABA5-2780-4C4C-93F2-65867E8222D5}"/>
              </a:ext>
            </a:extLst>
          </p:cNvPr>
          <p:cNvSpPr>
            <a:spLocks noGrp="1"/>
          </p:cNvSpPr>
          <p:nvPr>
            <p:ph type="body" sz="quarter" idx="25"/>
          </p:nvPr>
        </p:nvSpPr>
        <p:spPr/>
        <p:txBody>
          <a:bodyPr/>
          <a:lstStyle/>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p>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p>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endParaRPr lang="en-US" dirty="0"/>
          </a:p>
        </p:txBody>
      </p:sp>
      <p:pic>
        <p:nvPicPr>
          <p:cNvPr id="6" name="Graphic 13">
            <a:extLst>
              <a:ext uri="{FF2B5EF4-FFF2-40B4-BE49-F238E27FC236}">
                <a16:creationId xmlns:a16="http://schemas.microsoft.com/office/drawing/2014/main" id="{C90EC116-7BD7-4033-BE80-DCC1C72DF254}"/>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8504" y="1396716"/>
            <a:ext cx="402638" cy="402638"/>
          </a:xfrm>
          <a:prstGeom prst="rect">
            <a:avLst/>
          </a:prstGeom>
        </p:spPr>
      </p:pic>
      <p:sp>
        <p:nvSpPr>
          <p:cNvPr id="14" name="Text Placeholder 13">
            <a:extLst>
              <a:ext uri="{FF2B5EF4-FFF2-40B4-BE49-F238E27FC236}">
                <a16:creationId xmlns:a16="http://schemas.microsoft.com/office/drawing/2014/main" id="{3674B1A1-0C25-44D7-ADCF-7D30237DE043}"/>
              </a:ext>
            </a:extLst>
          </p:cNvPr>
          <p:cNvSpPr>
            <a:spLocks noGrp="1"/>
          </p:cNvSpPr>
          <p:nvPr>
            <p:ph type="body" sz="quarter" idx="28"/>
          </p:nvPr>
        </p:nvSpPr>
        <p:spPr/>
        <p:txBody>
          <a:bodyPr/>
          <a:lstStyle/>
          <a:p>
            <a:r>
              <a:rPr lang="en-US" dirty="0"/>
              <a:t>Item 4</a:t>
            </a:r>
          </a:p>
        </p:txBody>
      </p:sp>
      <p:sp>
        <p:nvSpPr>
          <p:cNvPr id="13" name="Text Placeholder 12">
            <a:extLst>
              <a:ext uri="{FF2B5EF4-FFF2-40B4-BE49-F238E27FC236}">
                <a16:creationId xmlns:a16="http://schemas.microsoft.com/office/drawing/2014/main" id="{FDAAA1F4-57DC-48A1-9EE6-545AB640B312}"/>
              </a:ext>
            </a:extLst>
          </p:cNvPr>
          <p:cNvSpPr>
            <a:spLocks noGrp="1"/>
          </p:cNvSpPr>
          <p:nvPr>
            <p:ph type="body" sz="quarter" idx="27"/>
          </p:nvPr>
        </p:nvSpPr>
        <p:spPr/>
        <p:txBody>
          <a:bodyPr/>
          <a:lstStyle/>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p>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p>
          <a:p>
            <a:r>
              <a:rPr lang="en-US" sz="1400" dirty="0">
                <a:latin typeface="Tahoma" panose="020B0604030504040204" pitchFamily="34" charset="0"/>
                <a:ea typeface="Tahoma" panose="020B0604030504040204" pitchFamily="34" charset="0"/>
                <a:cs typeface="Tahoma" panose="020B0604030504040204" pitchFamily="34" charset="0"/>
              </a:rPr>
              <a:t>lorem ipsum dolor sit </a:t>
            </a:r>
            <a:r>
              <a:rPr lang="en-US" sz="1400" dirty="0" err="1">
                <a:latin typeface="Tahoma" panose="020B0604030504040204" pitchFamily="34" charset="0"/>
                <a:ea typeface="Tahoma" panose="020B0604030504040204" pitchFamily="34" charset="0"/>
                <a:cs typeface="Tahoma" panose="020B0604030504040204" pitchFamily="34" charset="0"/>
              </a:rPr>
              <a:t>amet</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consectetuer</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adipiscing</a:t>
            </a:r>
            <a:r>
              <a:rPr lang="en-US" sz="1400" dirty="0">
                <a:latin typeface="Tahoma" panose="020B0604030504040204" pitchFamily="34" charset="0"/>
                <a:ea typeface="Tahoma" panose="020B0604030504040204" pitchFamily="34" charset="0"/>
                <a:cs typeface="Tahoma" panose="020B0604030504040204" pitchFamily="34" charset="0"/>
              </a:rPr>
              <a:t> </a:t>
            </a:r>
            <a:r>
              <a:rPr lang="en-US" sz="1400" dirty="0" err="1">
                <a:latin typeface="Tahoma" panose="020B0604030504040204" pitchFamily="34" charset="0"/>
                <a:ea typeface="Tahoma" panose="020B0604030504040204" pitchFamily="34" charset="0"/>
                <a:cs typeface="Tahoma" panose="020B0604030504040204" pitchFamily="34" charset="0"/>
              </a:rPr>
              <a:t>elit</a:t>
            </a:r>
            <a:r>
              <a:rPr lang="en-US" sz="14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883320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E124C9-4774-4A0F-A29D-DC63F7C32D0D}"/>
              </a:ext>
            </a:extLst>
          </p:cNvPr>
          <p:cNvSpPr>
            <a:spLocks noGrp="1"/>
          </p:cNvSpPr>
          <p:nvPr>
            <p:ph type="title"/>
          </p:nvPr>
        </p:nvSpPr>
        <p:spPr/>
        <p:txBody>
          <a:bodyPr/>
          <a:lstStyle/>
          <a:p>
            <a:r>
              <a:rPr lang="en-US" dirty="0"/>
              <a:t>Slide Title</a:t>
            </a:r>
          </a:p>
        </p:txBody>
      </p:sp>
      <p:pic>
        <p:nvPicPr>
          <p:cNvPr id="22" name="Icon 1">
            <a:extLst>
              <a:ext uri="{FF2B5EF4-FFF2-40B4-BE49-F238E27FC236}">
                <a16:creationId xmlns:a16="http://schemas.microsoft.com/office/drawing/2014/main" id="{956E6A4B-2FEB-422C-88D8-638D34E5A49B}"/>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5456" y="1612021"/>
            <a:ext cx="357791" cy="357791"/>
          </a:xfrm>
          <a:prstGeom prst="rect">
            <a:avLst/>
          </a:prstGeom>
        </p:spPr>
      </p:pic>
      <p:sp>
        <p:nvSpPr>
          <p:cNvPr id="5" name="Item 1 Title">
            <a:extLst>
              <a:ext uri="{FF2B5EF4-FFF2-40B4-BE49-F238E27FC236}">
                <a16:creationId xmlns:a16="http://schemas.microsoft.com/office/drawing/2014/main" id="{D6C74719-2A34-4113-A80E-FAEFEF2B9618}"/>
              </a:ext>
            </a:extLst>
          </p:cNvPr>
          <p:cNvSpPr>
            <a:spLocks noGrp="1"/>
          </p:cNvSpPr>
          <p:nvPr>
            <p:ph type="body" sz="quarter" idx="10"/>
          </p:nvPr>
        </p:nvSpPr>
        <p:spPr/>
        <p:txBody>
          <a:bodyPr/>
          <a:lstStyle/>
          <a:p>
            <a:r>
              <a:rPr lang="en-US" dirty="0"/>
              <a:t>Item 1</a:t>
            </a:r>
          </a:p>
        </p:txBody>
      </p:sp>
      <p:sp>
        <p:nvSpPr>
          <p:cNvPr id="6" name="Item 1 Text">
            <a:extLst>
              <a:ext uri="{FF2B5EF4-FFF2-40B4-BE49-F238E27FC236}">
                <a16:creationId xmlns:a16="http://schemas.microsoft.com/office/drawing/2014/main" id="{45CF265C-837C-4D5B-BF93-A6E235905E85}"/>
              </a:ext>
            </a:extLst>
          </p:cNvPr>
          <p:cNvSpPr>
            <a:spLocks noGrp="1"/>
          </p:cNvSpPr>
          <p:nvPr>
            <p:ph type="body" sz="quarter" idx="13"/>
          </p:nvPr>
        </p:nvSpPr>
        <p:spPr/>
        <p:txBody>
          <a:bodyPr>
            <a:normAutofit/>
          </a:bodyPr>
          <a:lstStyle/>
          <a:p>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Lorem ipsum dolor sit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amet</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consectetuer</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adipiscing</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elit</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maecenas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porttitor</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congue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massa</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fusce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posuere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magna sed pulvinar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ultricies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purus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a:t>
            </a:r>
          </a:p>
        </p:txBody>
      </p:sp>
      <p:pic>
        <p:nvPicPr>
          <p:cNvPr id="2" name="Icon 2">
            <a:extLst>
              <a:ext uri="{FF2B5EF4-FFF2-40B4-BE49-F238E27FC236}">
                <a16:creationId xmlns:a16="http://schemas.microsoft.com/office/drawing/2014/main" id="{9B2C52A3-434D-482C-B895-3226C6490F43}"/>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3104" y="1608086"/>
            <a:ext cx="357791" cy="357791"/>
          </a:xfrm>
          <a:prstGeom prst="rect">
            <a:avLst/>
          </a:prstGeom>
        </p:spPr>
      </p:pic>
      <p:sp>
        <p:nvSpPr>
          <p:cNvPr id="8" name="Text Placeholder 7">
            <a:extLst>
              <a:ext uri="{FF2B5EF4-FFF2-40B4-BE49-F238E27FC236}">
                <a16:creationId xmlns:a16="http://schemas.microsoft.com/office/drawing/2014/main" id="{E85E7FC2-29CA-40FC-91C2-F5D8C149F8D4}"/>
              </a:ext>
            </a:extLst>
          </p:cNvPr>
          <p:cNvSpPr>
            <a:spLocks noGrp="1"/>
          </p:cNvSpPr>
          <p:nvPr>
            <p:ph type="body" sz="quarter" idx="15"/>
          </p:nvPr>
        </p:nvSpPr>
        <p:spPr/>
        <p:txBody>
          <a:bodyPr/>
          <a:lstStyle/>
          <a:p>
            <a:r>
              <a:rPr lang="en-US" dirty="0"/>
              <a:t>Item 2</a:t>
            </a:r>
          </a:p>
        </p:txBody>
      </p:sp>
      <p:sp>
        <p:nvSpPr>
          <p:cNvPr id="9" name="Text Placeholder 8">
            <a:extLst>
              <a:ext uri="{FF2B5EF4-FFF2-40B4-BE49-F238E27FC236}">
                <a16:creationId xmlns:a16="http://schemas.microsoft.com/office/drawing/2014/main" id="{7642CDF6-315F-4B58-B57A-44C30D82ECB7}"/>
              </a:ext>
            </a:extLst>
          </p:cNvPr>
          <p:cNvSpPr>
            <a:spLocks noGrp="1"/>
          </p:cNvSpPr>
          <p:nvPr>
            <p:ph type="body" sz="quarter" idx="16"/>
          </p:nvPr>
        </p:nvSpPr>
        <p:spPr/>
        <p:txBody>
          <a:bodyPr/>
          <a:lstStyle/>
          <a:p>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Lorem ipsum dolor sit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amet</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consectetuer</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adipiscing</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elit</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maecenas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porttitor</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congue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massa</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fusce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posuere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magna sed pulvinar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ultricies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purus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a:t>
            </a:r>
          </a:p>
        </p:txBody>
      </p:sp>
      <p:pic>
        <p:nvPicPr>
          <p:cNvPr id="3" name="Graphic 35">
            <a:extLst>
              <a:ext uri="{FF2B5EF4-FFF2-40B4-BE49-F238E27FC236}">
                <a16:creationId xmlns:a16="http://schemas.microsoft.com/office/drawing/2014/main" id="{6E5ACF47-2E44-4077-AA99-BC7047BCC361}"/>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0006" y="1608086"/>
            <a:ext cx="357791" cy="357791"/>
          </a:xfrm>
          <a:prstGeom prst="rect">
            <a:avLst/>
          </a:prstGeom>
        </p:spPr>
      </p:pic>
      <p:sp>
        <p:nvSpPr>
          <p:cNvPr id="10" name="Text Placeholder 9">
            <a:extLst>
              <a:ext uri="{FF2B5EF4-FFF2-40B4-BE49-F238E27FC236}">
                <a16:creationId xmlns:a16="http://schemas.microsoft.com/office/drawing/2014/main" id="{2E557EC2-3284-4E4D-A262-1B1D545B2CAE}"/>
              </a:ext>
            </a:extLst>
          </p:cNvPr>
          <p:cNvSpPr>
            <a:spLocks noGrp="1"/>
          </p:cNvSpPr>
          <p:nvPr>
            <p:ph type="body" sz="quarter" idx="17"/>
          </p:nvPr>
        </p:nvSpPr>
        <p:spPr/>
        <p:txBody>
          <a:bodyPr/>
          <a:lstStyle/>
          <a:p>
            <a:r>
              <a:rPr lang="en-US" dirty="0"/>
              <a:t>Item 3</a:t>
            </a:r>
          </a:p>
        </p:txBody>
      </p:sp>
      <p:sp>
        <p:nvSpPr>
          <p:cNvPr id="12" name="Text Placeholder 11">
            <a:extLst>
              <a:ext uri="{FF2B5EF4-FFF2-40B4-BE49-F238E27FC236}">
                <a16:creationId xmlns:a16="http://schemas.microsoft.com/office/drawing/2014/main" id="{F73C4603-0E8A-4646-8D7A-0252B0B74A02}"/>
              </a:ext>
            </a:extLst>
          </p:cNvPr>
          <p:cNvSpPr>
            <a:spLocks noGrp="1"/>
          </p:cNvSpPr>
          <p:nvPr>
            <p:ph type="body" sz="quarter" idx="18"/>
          </p:nvPr>
        </p:nvSpPr>
        <p:spPr/>
        <p:txBody>
          <a:bodyPr/>
          <a:lstStyle/>
          <a:p>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Lorem ipsum dolor sit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amet</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consectetuer</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adipiscing</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elit</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maecenas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porttitor</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congue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massa</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fusce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posuere</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magna sed pulvinar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ultricies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 </a:t>
            </a:r>
            <a:r>
              <a:rPr lang="en-US" dirty="0" err="1">
                <a:solidFill>
                  <a:srgbClr val="F2F2F5"/>
                </a:solidFill>
                <a:latin typeface="Tahoma" panose="020B0604030504040204" pitchFamily="34" charset="0"/>
                <a:ea typeface="Tahoma" panose="020B0604030504040204" pitchFamily="34" charset="0"/>
                <a:cs typeface="Tahoma" panose="020B0604030504040204" pitchFamily="34" charset="0"/>
              </a:rPr>
              <a:t>purus</a:t>
            </a:r>
            <a:r>
              <a:rPr lang="en-US" dirty="0">
                <a:solidFill>
                  <a:srgbClr val="F2F2F5"/>
                </a:solidFill>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712335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7381C31-2F17-4F17-8C06-8EA9737666CC}"/>
              </a:ext>
            </a:extLst>
          </p:cNvPr>
          <p:cNvSpPr>
            <a:spLocks noGrp="1"/>
          </p:cNvSpPr>
          <p:nvPr>
            <p:ph type="title"/>
          </p:nvPr>
        </p:nvSpPr>
        <p:spPr/>
        <p:txBody>
          <a:bodyPr/>
          <a:lstStyle/>
          <a:p>
            <a:r>
              <a:rPr lang="en-US" dirty="0"/>
              <a:t>Slide Title</a:t>
            </a:r>
          </a:p>
        </p:txBody>
      </p:sp>
      <p:grpSp>
        <p:nvGrpSpPr>
          <p:cNvPr id="14" name="Group 13">
            <a:extLst>
              <a:ext uri="{FF2B5EF4-FFF2-40B4-BE49-F238E27FC236}">
                <a16:creationId xmlns:a16="http://schemas.microsoft.com/office/drawing/2014/main" id="{AD286360-ADB9-48D0-9BA6-98AFF09CFF33}"/>
              </a:ext>
              <a:ext uri="{C183D7F6-B498-43B3-948B-1728B52AA6E4}">
                <adec:decorative xmlns:adec="http://schemas.microsoft.com/office/drawing/2017/decorative" val="1"/>
              </a:ext>
            </a:extLst>
          </p:cNvPr>
          <p:cNvGrpSpPr/>
          <p:nvPr/>
        </p:nvGrpSpPr>
        <p:grpSpPr>
          <a:xfrm>
            <a:off x="534334" y="1456142"/>
            <a:ext cx="592495" cy="592495"/>
            <a:chOff x="525068" y="787668"/>
            <a:chExt cx="592495" cy="592495"/>
          </a:xfrm>
        </p:grpSpPr>
        <p:sp>
          <p:nvSpPr>
            <p:cNvPr id="15" name="Oval 14">
              <a:extLst>
                <a:ext uri="{FF2B5EF4-FFF2-40B4-BE49-F238E27FC236}">
                  <a16:creationId xmlns:a16="http://schemas.microsoft.com/office/drawing/2014/main" id="{B10E6D23-BEE6-4544-8143-B0FD29526BA9}"/>
                </a:ext>
                <a:ext uri="{C183D7F6-B498-43B3-948B-1728B52AA6E4}">
                  <adec:decorative xmlns:adec="http://schemas.microsoft.com/office/drawing/2017/decorative" val="1"/>
                </a:ext>
              </a:extLst>
            </p:cNvPr>
            <p:cNvSpPr/>
            <p:nvPr/>
          </p:nvSpPr>
          <p:spPr>
            <a:xfrm>
              <a:off x="525068" y="787668"/>
              <a:ext cx="592495" cy="5924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pic>
          <p:nvPicPr>
            <p:cNvPr id="16" name="Graphic 34" descr="Atom">
              <a:extLst>
                <a:ext uri="{FF2B5EF4-FFF2-40B4-BE49-F238E27FC236}">
                  <a16:creationId xmlns:a16="http://schemas.microsoft.com/office/drawing/2014/main" id="{DDC350DB-9B20-4A96-AE76-93A01E899805}"/>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1837" y="874436"/>
              <a:ext cx="418956" cy="418956"/>
            </a:xfrm>
            <a:prstGeom prst="rect">
              <a:avLst/>
            </a:prstGeom>
          </p:spPr>
        </p:pic>
      </p:grpSp>
      <p:sp>
        <p:nvSpPr>
          <p:cNvPr id="4" name="Text Placeholder 3">
            <a:extLst>
              <a:ext uri="{FF2B5EF4-FFF2-40B4-BE49-F238E27FC236}">
                <a16:creationId xmlns:a16="http://schemas.microsoft.com/office/drawing/2014/main" id="{BCC08875-7379-4299-8389-7C8DA3FB1E80}"/>
              </a:ext>
            </a:extLst>
          </p:cNvPr>
          <p:cNvSpPr>
            <a:spLocks noGrp="1"/>
          </p:cNvSpPr>
          <p:nvPr>
            <p:ph type="body" sz="quarter" idx="10"/>
          </p:nvPr>
        </p:nvSpPr>
        <p:spPr/>
        <p:txBody>
          <a:bodyPr/>
          <a:lstStyle/>
          <a:p>
            <a:r>
              <a:rPr lang="en-US" sz="1600" b="1" dirty="0">
                <a:solidFill>
                  <a:srgbClr val="69ACE5"/>
                </a:solidFill>
                <a:latin typeface="Tahoma" panose="020B0604030504040204" pitchFamily="34" charset="0"/>
                <a:ea typeface="Tahoma" panose="020B0604030504040204" pitchFamily="34" charset="0"/>
                <a:cs typeface="Tahoma" panose="020B0604030504040204" pitchFamily="34" charset="0"/>
              </a:rPr>
              <a:t>Feature 1</a:t>
            </a:r>
            <a:endParaRPr lang="uk-UA" sz="16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 Placeholder 4">
            <a:extLst>
              <a:ext uri="{FF2B5EF4-FFF2-40B4-BE49-F238E27FC236}">
                <a16:creationId xmlns:a16="http://schemas.microsoft.com/office/drawing/2014/main" id="{3242B57F-471B-4A6A-8C17-F1352A9A92B9}"/>
              </a:ext>
            </a:extLst>
          </p:cNvPr>
          <p:cNvSpPr>
            <a:spLocks noGrp="1"/>
          </p:cNvSpPr>
          <p:nvPr>
            <p:ph type="body" sz="quarter" idx="13"/>
          </p:nvPr>
        </p:nvSpPr>
        <p:spPr/>
        <p:txBody>
          <a:bodyPr>
            <a:noAutofit/>
          </a:bodyPr>
          <a:lstStyle/>
          <a:p>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uk-UA"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17" name="Group 16">
            <a:extLst>
              <a:ext uri="{FF2B5EF4-FFF2-40B4-BE49-F238E27FC236}">
                <a16:creationId xmlns:a16="http://schemas.microsoft.com/office/drawing/2014/main" id="{74C54E1D-F0F0-4246-8B2F-1B1011C2A465}"/>
              </a:ext>
              <a:ext uri="{C183D7F6-B498-43B3-948B-1728B52AA6E4}">
                <adec:decorative xmlns:adec="http://schemas.microsoft.com/office/drawing/2017/decorative" val="1"/>
              </a:ext>
            </a:extLst>
          </p:cNvPr>
          <p:cNvGrpSpPr/>
          <p:nvPr/>
        </p:nvGrpSpPr>
        <p:grpSpPr>
          <a:xfrm>
            <a:off x="534334" y="2361841"/>
            <a:ext cx="592495" cy="592495"/>
            <a:chOff x="525068" y="1795396"/>
            <a:chExt cx="592495" cy="592495"/>
          </a:xfrm>
        </p:grpSpPr>
        <p:sp>
          <p:nvSpPr>
            <p:cNvPr id="18" name="Oval 17">
              <a:extLst>
                <a:ext uri="{FF2B5EF4-FFF2-40B4-BE49-F238E27FC236}">
                  <a16:creationId xmlns:a16="http://schemas.microsoft.com/office/drawing/2014/main" id="{EF9D6D00-7FB0-4EE2-B578-E4012DA8970C}"/>
                </a:ext>
                <a:ext uri="{C183D7F6-B498-43B3-948B-1728B52AA6E4}">
                  <adec:decorative xmlns:adec="http://schemas.microsoft.com/office/drawing/2017/decorative" val="1"/>
                </a:ext>
              </a:extLst>
            </p:cNvPr>
            <p:cNvSpPr/>
            <p:nvPr/>
          </p:nvSpPr>
          <p:spPr>
            <a:xfrm>
              <a:off x="525068" y="1795396"/>
              <a:ext cx="592495" cy="5924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pic>
          <p:nvPicPr>
            <p:cNvPr id="19" name="Graphic 34" descr="Atom">
              <a:extLst>
                <a:ext uri="{FF2B5EF4-FFF2-40B4-BE49-F238E27FC236}">
                  <a16:creationId xmlns:a16="http://schemas.microsoft.com/office/drawing/2014/main" id="{6A92197D-D308-4125-AC3C-A477BF5A1BF7}"/>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242" y="1882165"/>
              <a:ext cx="418956" cy="418956"/>
            </a:xfrm>
            <a:prstGeom prst="rect">
              <a:avLst/>
            </a:prstGeom>
          </p:spPr>
        </p:pic>
      </p:grpSp>
      <p:sp>
        <p:nvSpPr>
          <p:cNvPr id="6" name="Text Placeholder 5">
            <a:extLst>
              <a:ext uri="{FF2B5EF4-FFF2-40B4-BE49-F238E27FC236}">
                <a16:creationId xmlns:a16="http://schemas.microsoft.com/office/drawing/2014/main" id="{0D618828-442B-425D-94DC-E22A5BB7AAC0}"/>
              </a:ext>
            </a:extLst>
          </p:cNvPr>
          <p:cNvSpPr>
            <a:spLocks noGrp="1"/>
          </p:cNvSpPr>
          <p:nvPr>
            <p:ph type="body" sz="quarter" idx="14"/>
          </p:nvPr>
        </p:nvSpPr>
        <p:spPr/>
        <p:txBody>
          <a:bodyPr/>
          <a:lstStyle/>
          <a:p>
            <a:pPr defTabSz="685835"/>
            <a:r>
              <a:rPr lang="en-US" sz="1500" b="1" dirty="0">
                <a:solidFill>
                  <a:srgbClr val="69ACE5"/>
                </a:solidFill>
                <a:latin typeface="Tahoma" panose="020B0604030504040204" pitchFamily="34" charset="0"/>
                <a:ea typeface="Tahoma" panose="020B0604030504040204" pitchFamily="34" charset="0"/>
                <a:cs typeface="Tahoma" panose="020B0604030504040204" pitchFamily="34" charset="0"/>
              </a:rPr>
              <a:t>Feature 2</a:t>
            </a:r>
            <a:endParaRPr lang="uk-UA" sz="15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047E3745-5C1C-4F95-A299-EE5F8C33F51A}"/>
              </a:ext>
            </a:extLst>
          </p:cNvPr>
          <p:cNvSpPr>
            <a:spLocks noGrp="1"/>
          </p:cNvSpPr>
          <p:nvPr>
            <p:ph type="body" sz="quarter" idx="15"/>
          </p:nvPr>
        </p:nvSpPr>
        <p:spPr/>
        <p:txBody>
          <a:bodyPr>
            <a:noAutofit/>
          </a:bodyPr>
          <a:lstStyle/>
          <a:p>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uk-UA"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20" name="Group 19">
            <a:extLst>
              <a:ext uri="{FF2B5EF4-FFF2-40B4-BE49-F238E27FC236}">
                <a16:creationId xmlns:a16="http://schemas.microsoft.com/office/drawing/2014/main" id="{6E9436BC-F7A1-4086-ADEA-2BC9FC9F6BEB}"/>
              </a:ext>
              <a:ext uri="{C183D7F6-B498-43B3-948B-1728B52AA6E4}">
                <adec:decorative xmlns:adec="http://schemas.microsoft.com/office/drawing/2017/decorative" val="1"/>
              </a:ext>
            </a:extLst>
          </p:cNvPr>
          <p:cNvGrpSpPr/>
          <p:nvPr/>
        </p:nvGrpSpPr>
        <p:grpSpPr>
          <a:xfrm>
            <a:off x="533576" y="3267540"/>
            <a:ext cx="592495" cy="592495"/>
            <a:chOff x="525068" y="2803124"/>
            <a:chExt cx="592495" cy="592495"/>
          </a:xfrm>
        </p:grpSpPr>
        <p:sp>
          <p:nvSpPr>
            <p:cNvPr id="21" name="Oval 20">
              <a:extLst>
                <a:ext uri="{FF2B5EF4-FFF2-40B4-BE49-F238E27FC236}">
                  <a16:creationId xmlns:a16="http://schemas.microsoft.com/office/drawing/2014/main" id="{AEA2ACAB-14AA-45B3-9D75-CE6B039A5AD5}"/>
                </a:ext>
                <a:ext uri="{C183D7F6-B498-43B3-948B-1728B52AA6E4}">
                  <adec:decorative xmlns:adec="http://schemas.microsoft.com/office/drawing/2017/decorative" val="1"/>
                </a:ext>
              </a:extLst>
            </p:cNvPr>
            <p:cNvSpPr/>
            <p:nvPr/>
          </p:nvSpPr>
          <p:spPr>
            <a:xfrm>
              <a:off x="525068" y="2803124"/>
              <a:ext cx="592495" cy="5924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pic>
          <p:nvPicPr>
            <p:cNvPr id="22" name="Graphic 34" descr="Atom">
              <a:extLst>
                <a:ext uri="{FF2B5EF4-FFF2-40B4-BE49-F238E27FC236}">
                  <a16:creationId xmlns:a16="http://schemas.microsoft.com/office/drawing/2014/main" id="{2E3BF560-DD11-4B17-979D-085BFE87A02F}"/>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242" y="2889893"/>
              <a:ext cx="418956" cy="418956"/>
            </a:xfrm>
            <a:prstGeom prst="rect">
              <a:avLst/>
            </a:prstGeom>
          </p:spPr>
        </p:pic>
      </p:grpSp>
      <p:sp>
        <p:nvSpPr>
          <p:cNvPr id="8" name="Text Placeholder 7">
            <a:extLst>
              <a:ext uri="{FF2B5EF4-FFF2-40B4-BE49-F238E27FC236}">
                <a16:creationId xmlns:a16="http://schemas.microsoft.com/office/drawing/2014/main" id="{8F0E9AFD-2D6F-4528-A511-0C79F6813117}"/>
              </a:ext>
            </a:extLst>
          </p:cNvPr>
          <p:cNvSpPr>
            <a:spLocks noGrp="1"/>
          </p:cNvSpPr>
          <p:nvPr>
            <p:ph type="body" sz="quarter" idx="16"/>
          </p:nvPr>
        </p:nvSpPr>
        <p:spPr/>
        <p:txBody>
          <a:bodyPr/>
          <a:lstStyle/>
          <a:p>
            <a:r>
              <a:rPr lang="en-US" sz="1500" b="1" dirty="0">
                <a:solidFill>
                  <a:srgbClr val="69ACE5"/>
                </a:solidFill>
                <a:latin typeface="Tahoma" panose="020B0604030504040204" pitchFamily="34" charset="0"/>
                <a:ea typeface="Tahoma" panose="020B0604030504040204" pitchFamily="34" charset="0"/>
                <a:cs typeface="Tahoma" panose="020B0604030504040204" pitchFamily="34" charset="0"/>
              </a:rPr>
              <a:t>Feature 3</a:t>
            </a:r>
            <a:endParaRPr lang="uk-UA" sz="15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Placeholder 8">
            <a:extLst>
              <a:ext uri="{FF2B5EF4-FFF2-40B4-BE49-F238E27FC236}">
                <a16:creationId xmlns:a16="http://schemas.microsoft.com/office/drawing/2014/main" id="{CA745DED-EFCB-4E9F-9AB1-4D5D1D658703}"/>
              </a:ext>
            </a:extLst>
          </p:cNvPr>
          <p:cNvSpPr>
            <a:spLocks noGrp="1"/>
          </p:cNvSpPr>
          <p:nvPr>
            <p:ph type="body" sz="quarter" idx="17"/>
          </p:nvPr>
        </p:nvSpPr>
        <p:spPr/>
        <p:txBody>
          <a:bodyPr>
            <a:noAutofit/>
          </a:bodyPr>
          <a:lstStyle/>
          <a:p>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uk-UA"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23" name="Group 22">
            <a:extLst>
              <a:ext uri="{FF2B5EF4-FFF2-40B4-BE49-F238E27FC236}">
                <a16:creationId xmlns:a16="http://schemas.microsoft.com/office/drawing/2014/main" id="{6389AFC0-87FA-4473-913B-31566BE7261A}"/>
              </a:ext>
              <a:ext uri="{C183D7F6-B498-43B3-948B-1728B52AA6E4}">
                <adec:decorative xmlns:adec="http://schemas.microsoft.com/office/drawing/2017/decorative" val="1"/>
              </a:ext>
            </a:extLst>
          </p:cNvPr>
          <p:cNvGrpSpPr/>
          <p:nvPr/>
        </p:nvGrpSpPr>
        <p:grpSpPr>
          <a:xfrm>
            <a:off x="530525" y="4177686"/>
            <a:ext cx="592495" cy="592495"/>
            <a:chOff x="525068" y="3810852"/>
            <a:chExt cx="592495" cy="592495"/>
          </a:xfrm>
        </p:grpSpPr>
        <p:sp>
          <p:nvSpPr>
            <p:cNvPr id="24" name="Oval 23">
              <a:extLst>
                <a:ext uri="{FF2B5EF4-FFF2-40B4-BE49-F238E27FC236}">
                  <a16:creationId xmlns:a16="http://schemas.microsoft.com/office/drawing/2014/main" id="{725A054D-9A0D-408D-80D2-4BC7479B8884}"/>
                </a:ext>
                <a:ext uri="{C183D7F6-B498-43B3-948B-1728B52AA6E4}">
                  <adec:decorative xmlns:adec="http://schemas.microsoft.com/office/drawing/2017/decorative" val="1"/>
                </a:ext>
              </a:extLst>
            </p:cNvPr>
            <p:cNvSpPr/>
            <p:nvPr/>
          </p:nvSpPr>
          <p:spPr>
            <a:xfrm>
              <a:off x="525068" y="3810852"/>
              <a:ext cx="592495" cy="5924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pic>
          <p:nvPicPr>
            <p:cNvPr id="25" name="Graphic 34" descr="Atom">
              <a:extLst>
                <a:ext uri="{FF2B5EF4-FFF2-40B4-BE49-F238E27FC236}">
                  <a16:creationId xmlns:a16="http://schemas.microsoft.com/office/drawing/2014/main" id="{5EB31F93-E7A2-4084-B57E-89927DC23C75}"/>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2364" y="3897621"/>
              <a:ext cx="418956" cy="418956"/>
            </a:xfrm>
            <a:prstGeom prst="rect">
              <a:avLst/>
            </a:prstGeom>
          </p:spPr>
        </p:pic>
      </p:grpSp>
      <p:sp>
        <p:nvSpPr>
          <p:cNvPr id="10" name="Text Placeholder 9">
            <a:extLst>
              <a:ext uri="{FF2B5EF4-FFF2-40B4-BE49-F238E27FC236}">
                <a16:creationId xmlns:a16="http://schemas.microsoft.com/office/drawing/2014/main" id="{3BF94B8E-4D2B-43C1-B3EC-A93944F582CE}"/>
              </a:ext>
            </a:extLst>
          </p:cNvPr>
          <p:cNvSpPr>
            <a:spLocks noGrp="1"/>
          </p:cNvSpPr>
          <p:nvPr>
            <p:ph type="body" sz="quarter" idx="18"/>
          </p:nvPr>
        </p:nvSpPr>
        <p:spPr/>
        <p:txBody>
          <a:bodyPr/>
          <a:lstStyle/>
          <a:p>
            <a:r>
              <a:rPr lang="en-US" sz="1500" b="1" dirty="0">
                <a:solidFill>
                  <a:srgbClr val="69ACE5"/>
                </a:solidFill>
                <a:latin typeface="Tahoma" panose="020B0604030504040204" pitchFamily="34" charset="0"/>
                <a:ea typeface="Tahoma" panose="020B0604030504040204" pitchFamily="34" charset="0"/>
                <a:cs typeface="Tahoma" panose="020B0604030504040204" pitchFamily="34" charset="0"/>
              </a:rPr>
              <a:t>Feature 4</a:t>
            </a:r>
            <a:endParaRPr lang="uk-UA" sz="15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Placeholder 10">
            <a:extLst>
              <a:ext uri="{FF2B5EF4-FFF2-40B4-BE49-F238E27FC236}">
                <a16:creationId xmlns:a16="http://schemas.microsoft.com/office/drawing/2014/main" id="{8ECF318A-F97A-4087-B04F-EAE189FBB4C5}"/>
              </a:ext>
            </a:extLst>
          </p:cNvPr>
          <p:cNvSpPr>
            <a:spLocks noGrp="1"/>
          </p:cNvSpPr>
          <p:nvPr>
            <p:ph type="body" sz="quarter" idx="19"/>
          </p:nvPr>
        </p:nvSpPr>
        <p:spPr/>
        <p:txBody>
          <a:bodyPr>
            <a:noAutofit/>
          </a:bodyPr>
          <a:lstStyle/>
          <a:p>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uk-UA"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0" name="Picture Placeholder 29">
            <a:extLst>
              <a:ext uri="{FF2B5EF4-FFF2-40B4-BE49-F238E27FC236}">
                <a16:creationId xmlns:a16="http://schemas.microsoft.com/office/drawing/2014/main" id="{E258E1EA-3CFC-4743-BC1F-4FCC33420658}"/>
              </a:ext>
            </a:extLst>
          </p:cNvPr>
          <p:cNvPicPr>
            <a:picLocks noGrp="1" noChangeAspect="1"/>
          </p:cNvPicPr>
          <p:nvPr>
            <p:ph type="pic" sz="quarter" idx="12"/>
          </p:nvPr>
        </p:nvPicPr>
        <p:blipFill rotWithShape="1">
          <a:blip r:embed="rId4"/>
          <a:srcRect t="15" b="15"/>
          <a:stretch/>
        </p:blipFill>
        <p:spPr/>
      </p:pic>
      <p:sp>
        <p:nvSpPr>
          <p:cNvPr id="2" name="Text Placeholder 1">
            <a:extLst>
              <a:ext uri="{FF2B5EF4-FFF2-40B4-BE49-F238E27FC236}">
                <a16:creationId xmlns:a16="http://schemas.microsoft.com/office/drawing/2014/main" id="{DB88C056-827C-438A-8A20-73FB3F15A3C3}"/>
              </a:ext>
            </a:extLst>
          </p:cNvPr>
          <p:cNvSpPr>
            <a:spLocks noGrp="1"/>
          </p:cNvSpPr>
          <p:nvPr>
            <p:ph type="body" sz="quarter" idx="21"/>
          </p:nvPr>
        </p:nvSpPr>
        <p:spPr/>
        <p:txBody>
          <a:bodyPr/>
          <a:lstStyle/>
          <a:p>
            <a:r>
              <a:rPr lang="en-US" sz="1050" dirty="0"/>
              <a:t>(Author, Year)</a:t>
            </a:r>
          </a:p>
        </p:txBody>
      </p:sp>
    </p:spTree>
    <p:extLst>
      <p:ext uri="{BB962C8B-B14F-4D97-AF65-F5344CB8AC3E}">
        <p14:creationId xmlns:p14="http://schemas.microsoft.com/office/powerpoint/2010/main" val="2457071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9ACE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419CD5-03EF-41AD-BAB9-749050EECAC9}"/>
              </a:ext>
            </a:extLst>
          </p:cNvPr>
          <p:cNvSpPr>
            <a:spLocks noGrp="1"/>
          </p:cNvSpPr>
          <p:nvPr>
            <p:ph type="title"/>
          </p:nvPr>
        </p:nvSpPr>
        <p:spPr/>
        <p:txBody>
          <a:bodyPr/>
          <a:lstStyle/>
          <a:p>
            <a:r>
              <a:rPr lang="en-US" dirty="0">
                <a:solidFill>
                  <a:srgbClr val="092C74"/>
                </a:solidFill>
              </a:rPr>
              <a:t>Slide Title</a:t>
            </a:r>
          </a:p>
        </p:txBody>
      </p:sp>
      <p:pic>
        <p:nvPicPr>
          <p:cNvPr id="6" name="Picture Placeholder 5">
            <a:extLst>
              <a:ext uri="{FF2B5EF4-FFF2-40B4-BE49-F238E27FC236}">
                <a16:creationId xmlns:a16="http://schemas.microsoft.com/office/drawing/2014/main" id="{8F495EAE-B60F-45FE-AE1A-38D3AD938D8F}"/>
              </a:ext>
            </a:extLst>
          </p:cNvPr>
          <p:cNvPicPr>
            <a:picLocks noGrp="1" noChangeAspect="1"/>
          </p:cNvPicPr>
          <p:nvPr>
            <p:ph type="pic" sz="quarter" idx="12"/>
          </p:nvPr>
        </p:nvPicPr>
        <p:blipFill rotWithShape="1">
          <a:blip r:embed="rId2"/>
          <a:srcRect t="15" b="15"/>
          <a:stretch/>
        </p:blipFill>
        <p:spPr/>
      </p:pic>
      <p:sp>
        <p:nvSpPr>
          <p:cNvPr id="2" name="Text Placeholder 1">
            <a:extLst>
              <a:ext uri="{FF2B5EF4-FFF2-40B4-BE49-F238E27FC236}">
                <a16:creationId xmlns:a16="http://schemas.microsoft.com/office/drawing/2014/main" id="{253A12F4-ABE4-4D4E-982B-19A14503A635}"/>
              </a:ext>
            </a:extLst>
          </p:cNvPr>
          <p:cNvSpPr>
            <a:spLocks noGrp="1"/>
          </p:cNvSpPr>
          <p:nvPr>
            <p:ph type="body" sz="quarter" idx="27"/>
          </p:nvPr>
        </p:nvSpPr>
        <p:spPr/>
        <p:txBody>
          <a:bodyPr/>
          <a:lstStyle/>
          <a:p>
            <a:r>
              <a:rPr lang="en-US" sz="1200" dirty="0">
                <a:solidFill>
                  <a:srgbClr val="092C74"/>
                </a:solidFill>
              </a:rPr>
              <a:t>(Author, Year)</a:t>
            </a:r>
          </a:p>
        </p:txBody>
      </p:sp>
      <p:pic>
        <p:nvPicPr>
          <p:cNvPr id="42" name="Graphic 34">
            <a:extLst>
              <a:ext uri="{FF2B5EF4-FFF2-40B4-BE49-F238E27FC236}">
                <a16:creationId xmlns:a16="http://schemas.microsoft.com/office/drawing/2014/main" id="{D45C5469-C5F4-4183-B035-937E1FCF7B74}"/>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7956" y="1430903"/>
            <a:ext cx="696994" cy="696995"/>
          </a:xfrm>
          <a:prstGeom prst="rect">
            <a:avLst/>
          </a:prstGeom>
        </p:spPr>
      </p:pic>
      <p:sp>
        <p:nvSpPr>
          <p:cNvPr id="43" name="Text Placeholder 42">
            <a:extLst>
              <a:ext uri="{FF2B5EF4-FFF2-40B4-BE49-F238E27FC236}">
                <a16:creationId xmlns:a16="http://schemas.microsoft.com/office/drawing/2014/main" id="{5127D1F2-4C29-4EA1-B674-11B1345D08FD}"/>
              </a:ext>
            </a:extLst>
          </p:cNvPr>
          <p:cNvSpPr>
            <a:spLocks noGrp="1"/>
          </p:cNvSpPr>
          <p:nvPr>
            <p:ph type="body" sz="quarter" idx="18"/>
          </p:nvPr>
        </p:nvSpPr>
        <p:spPr/>
        <p:txBody>
          <a:bodyPr/>
          <a:lstStyle/>
          <a:p>
            <a:r>
              <a:rPr lang="en-US" dirty="0">
                <a:solidFill>
                  <a:srgbClr val="092C74"/>
                </a:solidFill>
              </a:rPr>
              <a:t>Feature 1</a:t>
            </a:r>
          </a:p>
        </p:txBody>
      </p:sp>
      <p:sp>
        <p:nvSpPr>
          <p:cNvPr id="44" name="Text Placeholder 43">
            <a:extLst>
              <a:ext uri="{FF2B5EF4-FFF2-40B4-BE49-F238E27FC236}">
                <a16:creationId xmlns:a16="http://schemas.microsoft.com/office/drawing/2014/main" id="{7271449A-34DF-43EC-A97F-0B4FAEE3C5D3}"/>
              </a:ext>
            </a:extLst>
          </p:cNvPr>
          <p:cNvSpPr>
            <a:spLocks noGrp="1"/>
          </p:cNvSpPr>
          <p:nvPr>
            <p:ph type="body" sz="quarter" idx="19"/>
          </p:nvPr>
        </p:nvSpPr>
        <p:spPr/>
        <p:txBody>
          <a:bodyPr>
            <a:noAutofit/>
          </a:bodyPr>
          <a:lstStyle/>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endParaRPr lang="uk-UA" sz="12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pic>
        <p:nvPicPr>
          <p:cNvPr id="28" name="Graphic 34">
            <a:extLst>
              <a:ext uri="{FF2B5EF4-FFF2-40B4-BE49-F238E27FC236}">
                <a16:creationId xmlns:a16="http://schemas.microsoft.com/office/drawing/2014/main" id="{24E95472-5864-488C-B90C-759B8593D4F3}"/>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7956" y="2326854"/>
            <a:ext cx="696994" cy="696995"/>
          </a:xfrm>
          <a:prstGeom prst="rect">
            <a:avLst/>
          </a:prstGeom>
        </p:spPr>
      </p:pic>
      <p:sp>
        <p:nvSpPr>
          <p:cNvPr id="45" name="Text Placeholder 44">
            <a:extLst>
              <a:ext uri="{FF2B5EF4-FFF2-40B4-BE49-F238E27FC236}">
                <a16:creationId xmlns:a16="http://schemas.microsoft.com/office/drawing/2014/main" id="{909EFFD3-D599-4429-99AB-4C3DBAA47653}"/>
              </a:ext>
            </a:extLst>
          </p:cNvPr>
          <p:cNvSpPr>
            <a:spLocks noGrp="1"/>
          </p:cNvSpPr>
          <p:nvPr>
            <p:ph type="body" sz="quarter" idx="20"/>
          </p:nvPr>
        </p:nvSpPr>
        <p:spPr/>
        <p:txBody>
          <a:bodyPr/>
          <a:lstStyle/>
          <a:p>
            <a:r>
              <a:rPr lang="en-US" dirty="0">
                <a:solidFill>
                  <a:srgbClr val="092C74"/>
                </a:solidFill>
              </a:rPr>
              <a:t>Feature 2</a:t>
            </a:r>
          </a:p>
        </p:txBody>
      </p:sp>
      <p:sp>
        <p:nvSpPr>
          <p:cNvPr id="46" name="Text Placeholder 45">
            <a:extLst>
              <a:ext uri="{FF2B5EF4-FFF2-40B4-BE49-F238E27FC236}">
                <a16:creationId xmlns:a16="http://schemas.microsoft.com/office/drawing/2014/main" id="{0A80DFE5-6001-4415-92A6-D29A3C845A1B}"/>
              </a:ext>
            </a:extLst>
          </p:cNvPr>
          <p:cNvSpPr>
            <a:spLocks noGrp="1"/>
          </p:cNvSpPr>
          <p:nvPr>
            <p:ph type="body" sz="quarter" idx="21"/>
          </p:nvPr>
        </p:nvSpPr>
        <p:spPr/>
        <p:txBody>
          <a:bodyPr>
            <a:noAutofit/>
          </a:bodyPr>
          <a:lstStyle/>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endParaRPr lang="uk-UA" sz="12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pic>
        <p:nvPicPr>
          <p:cNvPr id="26" name="Graphic 34">
            <a:extLst>
              <a:ext uri="{FF2B5EF4-FFF2-40B4-BE49-F238E27FC236}">
                <a16:creationId xmlns:a16="http://schemas.microsoft.com/office/drawing/2014/main" id="{D7245CD5-58FA-44C1-B68C-443506B2D637}"/>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7956" y="3238708"/>
            <a:ext cx="696994" cy="696995"/>
          </a:xfrm>
          <a:prstGeom prst="rect">
            <a:avLst/>
          </a:prstGeom>
        </p:spPr>
      </p:pic>
      <p:sp>
        <p:nvSpPr>
          <p:cNvPr id="47" name="Text Placeholder 46">
            <a:extLst>
              <a:ext uri="{FF2B5EF4-FFF2-40B4-BE49-F238E27FC236}">
                <a16:creationId xmlns:a16="http://schemas.microsoft.com/office/drawing/2014/main" id="{CCB18EDA-8BF7-4939-8C3C-53678EF7A469}"/>
              </a:ext>
            </a:extLst>
          </p:cNvPr>
          <p:cNvSpPr>
            <a:spLocks noGrp="1"/>
          </p:cNvSpPr>
          <p:nvPr>
            <p:ph type="body" sz="quarter" idx="22"/>
          </p:nvPr>
        </p:nvSpPr>
        <p:spPr/>
        <p:txBody>
          <a:bodyPr/>
          <a:lstStyle/>
          <a:p>
            <a:r>
              <a:rPr lang="en-US" dirty="0">
                <a:solidFill>
                  <a:srgbClr val="092C74"/>
                </a:solidFill>
              </a:rPr>
              <a:t>Feature 3</a:t>
            </a:r>
          </a:p>
        </p:txBody>
      </p:sp>
      <p:sp>
        <p:nvSpPr>
          <p:cNvPr id="48" name="Text Placeholder 47">
            <a:extLst>
              <a:ext uri="{FF2B5EF4-FFF2-40B4-BE49-F238E27FC236}">
                <a16:creationId xmlns:a16="http://schemas.microsoft.com/office/drawing/2014/main" id="{EF3598CD-4AE8-49E5-8058-C127872B7868}"/>
              </a:ext>
            </a:extLst>
          </p:cNvPr>
          <p:cNvSpPr>
            <a:spLocks noGrp="1"/>
          </p:cNvSpPr>
          <p:nvPr>
            <p:ph type="body" sz="quarter" idx="23"/>
          </p:nvPr>
        </p:nvSpPr>
        <p:spPr/>
        <p:txBody>
          <a:bodyPr>
            <a:noAutofit/>
          </a:bodyPr>
          <a:lstStyle/>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endParaRPr lang="uk-UA" sz="12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pic>
        <p:nvPicPr>
          <p:cNvPr id="27" name="Graphic 34">
            <a:extLst>
              <a:ext uri="{FF2B5EF4-FFF2-40B4-BE49-F238E27FC236}">
                <a16:creationId xmlns:a16="http://schemas.microsoft.com/office/drawing/2014/main" id="{CA4B6D0C-993C-4A4E-B591-13D7088469CB}"/>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7956" y="4144562"/>
            <a:ext cx="696994" cy="696995"/>
          </a:xfrm>
          <a:prstGeom prst="rect">
            <a:avLst/>
          </a:prstGeom>
        </p:spPr>
      </p:pic>
      <p:sp>
        <p:nvSpPr>
          <p:cNvPr id="49" name="Text Placeholder 48">
            <a:extLst>
              <a:ext uri="{FF2B5EF4-FFF2-40B4-BE49-F238E27FC236}">
                <a16:creationId xmlns:a16="http://schemas.microsoft.com/office/drawing/2014/main" id="{08E27D78-5110-41E9-BF11-4396811AA386}"/>
              </a:ext>
            </a:extLst>
          </p:cNvPr>
          <p:cNvSpPr>
            <a:spLocks noGrp="1"/>
          </p:cNvSpPr>
          <p:nvPr>
            <p:ph type="body" sz="quarter" idx="24"/>
          </p:nvPr>
        </p:nvSpPr>
        <p:spPr/>
        <p:txBody>
          <a:bodyPr/>
          <a:lstStyle/>
          <a:p>
            <a:r>
              <a:rPr lang="en-US" dirty="0">
                <a:solidFill>
                  <a:srgbClr val="092C74"/>
                </a:solidFill>
              </a:rPr>
              <a:t>Feature 4</a:t>
            </a:r>
          </a:p>
        </p:txBody>
      </p:sp>
      <p:sp>
        <p:nvSpPr>
          <p:cNvPr id="50" name="Text Placeholder 49">
            <a:extLst>
              <a:ext uri="{FF2B5EF4-FFF2-40B4-BE49-F238E27FC236}">
                <a16:creationId xmlns:a16="http://schemas.microsoft.com/office/drawing/2014/main" id="{C8044B78-B049-4319-9200-508E1F70BD98}"/>
              </a:ext>
            </a:extLst>
          </p:cNvPr>
          <p:cNvSpPr>
            <a:spLocks noGrp="1"/>
          </p:cNvSpPr>
          <p:nvPr>
            <p:ph type="body" sz="quarter" idx="25"/>
          </p:nvPr>
        </p:nvSpPr>
        <p:spPr/>
        <p:txBody>
          <a:bodyPr>
            <a:noAutofit/>
          </a:bodyPr>
          <a:lstStyle/>
          <a:p>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2"/>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tx2"/>
                </a:solidFill>
                <a:latin typeface="Tahoma" panose="020B0604030504040204" pitchFamily="34" charset="0"/>
                <a:ea typeface="Tahoma" panose="020B0604030504040204" pitchFamily="34" charset="0"/>
                <a:cs typeface="Tahoma" panose="020B0604030504040204" pitchFamily="34" charset="0"/>
              </a:rPr>
              <a:t>. </a:t>
            </a:r>
            <a:endParaRPr lang="uk-UA" sz="12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91202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5457288-013D-4BF5-A52E-7DC0EFD42B31}"/>
              </a:ext>
            </a:extLst>
          </p:cNvPr>
          <p:cNvSpPr>
            <a:spLocks noGrp="1"/>
          </p:cNvSpPr>
          <p:nvPr>
            <p:ph type="title"/>
          </p:nvPr>
        </p:nvSpPr>
        <p:spPr/>
        <p:txBody>
          <a:bodyPr/>
          <a:lstStyle/>
          <a:p>
            <a:r>
              <a:rPr lang="en-US" dirty="0"/>
              <a:t>Slide Title</a:t>
            </a:r>
          </a:p>
        </p:txBody>
      </p:sp>
      <p:sp>
        <p:nvSpPr>
          <p:cNvPr id="14" name="Text Placeholder 13">
            <a:extLst>
              <a:ext uri="{FF2B5EF4-FFF2-40B4-BE49-F238E27FC236}">
                <a16:creationId xmlns:a16="http://schemas.microsoft.com/office/drawing/2014/main" id="{FCED6E9D-A720-4BD1-9BAD-B1A3B3F5C275}"/>
              </a:ext>
            </a:extLst>
          </p:cNvPr>
          <p:cNvSpPr>
            <a:spLocks noGrp="1"/>
          </p:cNvSpPr>
          <p:nvPr>
            <p:ph type="body" sz="quarter" idx="15"/>
          </p:nvPr>
        </p:nvSpPr>
        <p:spPr/>
        <p:txBody>
          <a:bodyPr/>
          <a:lstStyle/>
          <a:p>
            <a:endParaRPr lang="en-US"/>
          </a:p>
        </p:txBody>
      </p:sp>
      <p:sp>
        <p:nvSpPr>
          <p:cNvPr id="15" name="Text Placeholder 14">
            <a:extLst>
              <a:ext uri="{FF2B5EF4-FFF2-40B4-BE49-F238E27FC236}">
                <a16:creationId xmlns:a16="http://schemas.microsoft.com/office/drawing/2014/main" id="{9A9EA1B1-6EB1-466D-AFF6-7BAFB4CF4457}"/>
              </a:ext>
            </a:extLst>
          </p:cNvPr>
          <p:cNvSpPr>
            <a:spLocks noGrp="1"/>
          </p:cNvSpPr>
          <p:nvPr>
            <p:ph type="body" sz="quarter" idx="22"/>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p:txBody>
      </p:sp>
      <p:sp>
        <p:nvSpPr>
          <p:cNvPr id="17" name="Text Placeholder 16">
            <a:extLst>
              <a:ext uri="{FF2B5EF4-FFF2-40B4-BE49-F238E27FC236}">
                <a16:creationId xmlns:a16="http://schemas.microsoft.com/office/drawing/2014/main" id="{4CA47A54-B90C-4249-B404-7525D34F14C7}"/>
              </a:ext>
            </a:extLst>
          </p:cNvPr>
          <p:cNvSpPr>
            <a:spLocks noGrp="1"/>
          </p:cNvSpPr>
          <p:nvPr>
            <p:ph type="body" sz="quarter" idx="26"/>
          </p:nvPr>
        </p:nvSpPr>
        <p:spPr/>
        <p:txBody>
          <a:bodyPr/>
          <a:lstStyle/>
          <a:p>
            <a:endParaRPr lang="en-US"/>
          </a:p>
        </p:txBody>
      </p:sp>
      <p:sp>
        <p:nvSpPr>
          <p:cNvPr id="16" name="Text Placeholder 15">
            <a:extLst>
              <a:ext uri="{FF2B5EF4-FFF2-40B4-BE49-F238E27FC236}">
                <a16:creationId xmlns:a16="http://schemas.microsoft.com/office/drawing/2014/main" id="{574A71C5-3315-42BC-A4BF-9C96EB2E73B5}"/>
              </a:ext>
            </a:extLst>
          </p:cNvPr>
          <p:cNvSpPr>
            <a:spLocks noGrp="1"/>
          </p:cNvSpPr>
          <p:nvPr>
            <p:ph type="body" sz="quarter" idx="23"/>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2915661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6DBDC0-F659-4F76-B99D-ED14BCBC6BED}"/>
              </a:ext>
            </a:extLst>
          </p:cNvPr>
          <p:cNvSpPr>
            <a:spLocks noGrp="1"/>
          </p:cNvSpPr>
          <p:nvPr>
            <p:ph type="title"/>
          </p:nvPr>
        </p:nvSpPr>
        <p:spPr/>
        <p:txBody>
          <a:bodyPr/>
          <a:lstStyle/>
          <a:p>
            <a:r>
              <a:rPr lang="en-US" dirty="0"/>
              <a:t>Slide Title</a:t>
            </a:r>
          </a:p>
        </p:txBody>
      </p:sp>
      <p:sp>
        <p:nvSpPr>
          <p:cNvPr id="8" name="Text Placeholder 7">
            <a:extLst>
              <a:ext uri="{FF2B5EF4-FFF2-40B4-BE49-F238E27FC236}">
                <a16:creationId xmlns:a16="http://schemas.microsoft.com/office/drawing/2014/main" id="{79773A5F-EC97-452D-BA16-51EE6D0EFBB9}"/>
              </a:ext>
            </a:extLst>
          </p:cNvPr>
          <p:cNvSpPr>
            <a:spLocks noGrp="1"/>
          </p:cNvSpPr>
          <p:nvPr>
            <p:ph type="body" sz="quarter" idx="15"/>
          </p:nvPr>
        </p:nvSpPr>
        <p:spPr/>
        <p:txBody>
          <a:bodyPr/>
          <a:lstStyle/>
          <a:p>
            <a:endParaRPr lang="en-US"/>
          </a:p>
        </p:txBody>
      </p:sp>
      <p:sp>
        <p:nvSpPr>
          <p:cNvPr id="9" name="Text Placeholder 8">
            <a:extLst>
              <a:ext uri="{FF2B5EF4-FFF2-40B4-BE49-F238E27FC236}">
                <a16:creationId xmlns:a16="http://schemas.microsoft.com/office/drawing/2014/main" id="{C6831F6B-9D3B-473C-B049-DDCD3A78B4B2}"/>
              </a:ext>
            </a:extLst>
          </p:cNvPr>
          <p:cNvSpPr>
            <a:spLocks noGrp="1"/>
          </p:cNvSpPr>
          <p:nvPr>
            <p:ph type="body" sz="quarter" idx="22"/>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p:txBody>
      </p:sp>
      <p:sp>
        <p:nvSpPr>
          <p:cNvPr id="12" name="Text Placeholder 11">
            <a:extLst>
              <a:ext uri="{FF2B5EF4-FFF2-40B4-BE49-F238E27FC236}">
                <a16:creationId xmlns:a16="http://schemas.microsoft.com/office/drawing/2014/main" id="{4C40683C-858F-416E-810E-E4AA08DACD72}"/>
              </a:ext>
            </a:extLst>
          </p:cNvPr>
          <p:cNvSpPr>
            <a:spLocks noGrp="1"/>
          </p:cNvSpPr>
          <p:nvPr>
            <p:ph type="body" sz="quarter" idx="26"/>
          </p:nvPr>
        </p:nvSpPr>
        <p:spPr/>
        <p:txBody>
          <a:bodyPr/>
          <a:lstStyle/>
          <a:p>
            <a:endParaRPr lang="en-US"/>
          </a:p>
        </p:txBody>
      </p:sp>
      <p:sp>
        <p:nvSpPr>
          <p:cNvPr id="10" name="Text Placeholder 9">
            <a:extLst>
              <a:ext uri="{FF2B5EF4-FFF2-40B4-BE49-F238E27FC236}">
                <a16:creationId xmlns:a16="http://schemas.microsoft.com/office/drawing/2014/main" id="{ADA44E3A-3839-4701-A662-D417E9770C0F}"/>
              </a:ext>
            </a:extLst>
          </p:cNvPr>
          <p:cNvSpPr>
            <a:spLocks noGrp="1"/>
          </p:cNvSpPr>
          <p:nvPr>
            <p:ph type="body" sz="quarter" idx="23"/>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p:txBody>
      </p:sp>
      <p:sp>
        <p:nvSpPr>
          <p:cNvPr id="13" name="Text Placeholder 12">
            <a:extLst>
              <a:ext uri="{FF2B5EF4-FFF2-40B4-BE49-F238E27FC236}">
                <a16:creationId xmlns:a16="http://schemas.microsoft.com/office/drawing/2014/main" id="{8A6D9D7E-3718-4639-ABD0-EE9ED1D61249}"/>
              </a:ext>
            </a:extLst>
          </p:cNvPr>
          <p:cNvSpPr>
            <a:spLocks noGrp="1"/>
          </p:cNvSpPr>
          <p:nvPr>
            <p:ph type="body" sz="quarter" idx="29"/>
          </p:nvPr>
        </p:nvSpPr>
        <p:spPr/>
        <p:txBody>
          <a:bodyPr/>
          <a:lstStyle/>
          <a:p>
            <a:endParaRPr lang="en-US"/>
          </a:p>
        </p:txBody>
      </p:sp>
      <p:sp>
        <p:nvSpPr>
          <p:cNvPr id="11" name="Text Placeholder 10">
            <a:extLst>
              <a:ext uri="{FF2B5EF4-FFF2-40B4-BE49-F238E27FC236}">
                <a16:creationId xmlns:a16="http://schemas.microsoft.com/office/drawing/2014/main" id="{7224C832-2828-4057-B5F4-52172A811CA1}"/>
              </a:ext>
            </a:extLst>
          </p:cNvPr>
          <p:cNvSpPr>
            <a:spLocks noGrp="1"/>
          </p:cNvSpPr>
          <p:nvPr>
            <p:ph type="body" sz="quarter" idx="24"/>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1209202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17EDB3-3E1C-4071-A7D5-55DC45E701E1}"/>
              </a:ext>
            </a:extLst>
          </p:cNvPr>
          <p:cNvSpPr>
            <a:spLocks noGrp="1"/>
          </p:cNvSpPr>
          <p:nvPr>
            <p:ph type="title"/>
          </p:nvPr>
        </p:nvSpPr>
        <p:spPr>
          <a:xfrm>
            <a:off x="530352" y="304800"/>
            <a:ext cx="3607289" cy="890244"/>
          </a:xfrm>
        </p:spPr>
        <p:txBody>
          <a:bodyPr/>
          <a:lstStyle/>
          <a:p>
            <a:r>
              <a:rPr lang="en-US" dirty="0"/>
              <a:t>Slide Title</a:t>
            </a:r>
          </a:p>
        </p:txBody>
      </p:sp>
      <p:sp>
        <p:nvSpPr>
          <p:cNvPr id="3" name="Text Placeholder 2">
            <a:extLst>
              <a:ext uri="{FF2B5EF4-FFF2-40B4-BE49-F238E27FC236}">
                <a16:creationId xmlns:a16="http://schemas.microsoft.com/office/drawing/2014/main" id="{AF600F8C-3303-4229-953D-93DE9825AAF4}"/>
              </a:ext>
            </a:extLst>
          </p:cNvPr>
          <p:cNvSpPr>
            <a:spLocks noGrp="1"/>
          </p:cNvSpPr>
          <p:nvPr>
            <p:ph type="body" sz="quarter" idx="16"/>
          </p:nvPr>
        </p:nvSpPr>
        <p:spPr/>
        <p:txBody>
          <a:bodyPr/>
          <a:lstStyle/>
          <a:p>
            <a:pPr>
              <a:buClr>
                <a:srgbClr val="092C74"/>
              </a:buCl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a:t>
            </a:r>
          </a:p>
          <a:p>
            <a:pPr>
              <a:buClr>
                <a:srgbClr val="092C74"/>
              </a:buCl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a:t>
            </a:r>
          </a:p>
          <a:p>
            <a:pPr>
              <a:buClr>
                <a:srgbClr val="092C74"/>
              </a:buCl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a:t>
            </a:r>
          </a:p>
          <a:p>
            <a:pPr>
              <a:buClr>
                <a:srgbClr val="092C74"/>
              </a:buClr>
            </a:pP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maecenas</a:t>
            </a:r>
            <a:r>
              <a:rPr lang="en-US" dirty="0"/>
              <a:t> </a:t>
            </a:r>
            <a:r>
              <a:rPr lang="en-US" dirty="0" err="1"/>
              <a:t>porttitor</a:t>
            </a:r>
            <a:r>
              <a:rPr lang="en-US" dirty="0"/>
              <a:t> </a:t>
            </a:r>
            <a:r>
              <a:rPr lang="en-US" dirty="0" err="1"/>
              <a:t>congue</a:t>
            </a:r>
            <a:r>
              <a:rPr lang="en-US" dirty="0"/>
              <a:t> </a:t>
            </a:r>
            <a:r>
              <a:rPr lang="en-US" dirty="0" err="1"/>
              <a:t>massa</a:t>
            </a:r>
            <a:r>
              <a:rPr lang="en-US" dirty="0"/>
              <a:t>.</a:t>
            </a:r>
          </a:p>
        </p:txBody>
      </p:sp>
      <p:pic>
        <p:nvPicPr>
          <p:cNvPr id="11" name="Picture Placeholder 10">
            <a:extLst>
              <a:ext uri="{FF2B5EF4-FFF2-40B4-BE49-F238E27FC236}">
                <a16:creationId xmlns:a16="http://schemas.microsoft.com/office/drawing/2014/main" id="{0932247B-3BA5-4FEC-AD76-7D7FDC58B48C}"/>
              </a:ext>
            </a:extLst>
          </p:cNvPr>
          <p:cNvPicPr>
            <a:picLocks noGrp="1" noChangeAspect="1"/>
          </p:cNvPicPr>
          <p:nvPr>
            <p:ph type="pic" sz="quarter" idx="10"/>
          </p:nvPr>
        </p:nvPicPr>
        <p:blipFill rotWithShape="1">
          <a:blip r:embed="rId2"/>
          <a:srcRect t="9" b="9"/>
          <a:stretch/>
        </p:blipFill>
        <p:spPr/>
      </p:pic>
      <p:sp>
        <p:nvSpPr>
          <p:cNvPr id="4" name="Text Placeholder 3">
            <a:extLst>
              <a:ext uri="{FF2B5EF4-FFF2-40B4-BE49-F238E27FC236}">
                <a16:creationId xmlns:a16="http://schemas.microsoft.com/office/drawing/2014/main" id="{2671D2C7-0957-4305-9602-CE164B19B761}"/>
              </a:ext>
            </a:extLst>
          </p:cNvPr>
          <p:cNvSpPr>
            <a:spLocks noGrp="1"/>
          </p:cNvSpPr>
          <p:nvPr>
            <p:ph type="body" sz="quarter" idx="18"/>
          </p:nvPr>
        </p:nvSpPr>
        <p:spPr/>
        <p:txBody>
          <a:bodyPr/>
          <a:lstStyle/>
          <a:p>
            <a:r>
              <a:rPr lang="en-US" sz="1050" dirty="0"/>
              <a:t>(Author, Year)</a:t>
            </a:r>
          </a:p>
        </p:txBody>
      </p:sp>
    </p:spTree>
    <p:extLst>
      <p:ext uri="{BB962C8B-B14F-4D97-AF65-F5344CB8AC3E}">
        <p14:creationId xmlns:p14="http://schemas.microsoft.com/office/powerpoint/2010/main" val="2900769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790356B-CBFB-47CA-BC32-5C1E27B0861C}"/>
              </a:ext>
            </a:extLst>
          </p:cNvPr>
          <p:cNvSpPr>
            <a:spLocks noGrp="1"/>
          </p:cNvSpPr>
          <p:nvPr>
            <p:ph type="title"/>
          </p:nvPr>
        </p:nvSpPr>
        <p:spPr/>
        <p:txBody>
          <a:bodyPr/>
          <a:lstStyle/>
          <a:p>
            <a:r>
              <a:rPr lang="en-US" dirty="0"/>
              <a:t>Slide Title</a:t>
            </a:r>
          </a:p>
        </p:txBody>
      </p:sp>
      <p:sp>
        <p:nvSpPr>
          <p:cNvPr id="10" name="Text Placeholder 9">
            <a:extLst>
              <a:ext uri="{FF2B5EF4-FFF2-40B4-BE49-F238E27FC236}">
                <a16:creationId xmlns:a16="http://schemas.microsoft.com/office/drawing/2014/main" id="{834F9A4C-09BA-4631-BCA6-B7313A9D5506}"/>
              </a:ext>
            </a:extLst>
          </p:cNvPr>
          <p:cNvSpPr>
            <a:spLocks noGrp="1"/>
          </p:cNvSpPr>
          <p:nvPr>
            <p:ph type="body" sz="quarter" idx="21"/>
          </p:nvPr>
        </p:nvSpPr>
        <p:spPr/>
        <p:txBody>
          <a:bodyPr/>
          <a:lstStyle/>
          <a:p>
            <a:endParaRPr lang="en-US"/>
          </a:p>
        </p:txBody>
      </p:sp>
      <p:sp>
        <p:nvSpPr>
          <p:cNvPr id="11" name="Text Placeholder 10">
            <a:extLst>
              <a:ext uri="{FF2B5EF4-FFF2-40B4-BE49-F238E27FC236}">
                <a16:creationId xmlns:a16="http://schemas.microsoft.com/office/drawing/2014/main" id="{D14CEC0A-BDDF-45D5-BC33-299F4A0A7ED8}"/>
              </a:ext>
            </a:extLst>
          </p:cNvPr>
          <p:cNvSpPr>
            <a:spLocks noGrp="1"/>
          </p:cNvSpPr>
          <p:nvPr>
            <p:ph type="body" sz="quarter" idx="22"/>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p:txBody>
      </p:sp>
      <p:sp>
        <p:nvSpPr>
          <p:cNvPr id="13" name="Text Placeholder 12">
            <a:extLst>
              <a:ext uri="{FF2B5EF4-FFF2-40B4-BE49-F238E27FC236}">
                <a16:creationId xmlns:a16="http://schemas.microsoft.com/office/drawing/2014/main" id="{F02E4098-695A-406F-BC56-F733D2A602CF}"/>
              </a:ext>
            </a:extLst>
          </p:cNvPr>
          <p:cNvSpPr>
            <a:spLocks noGrp="1"/>
          </p:cNvSpPr>
          <p:nvPr>
            <p:ph type="body" sz="quarter" idx="24"/>
          </p:nvPr>
        </p:nvSpPr>
        <p:spPr/>
        <p:txBody>
          <a:bodyPr/>
          <a:lstStyle/>
          <a:p>
            <a:endParaRPr lang="en-US"/>
          </a:p>
        </p:txBody>
      </p:sp>
      <p:sp>
        <p:nvSpPr>
          <p:cNvPr id="12" name="Text Placeholder 11">
            <a:extLst>
              <a:ext uri="{FF2B5EF4-FFF2-40B4-BE49-F238E27FC236}">
                <a16:creationId xmlns:a16="http://schemas.microsoft.com/office/drawing/2014/main" id="{293A4157-1831-4FD3-9ADC-12C9A90715D4}"/>
              </a:ext>
            </a:extLst>
          </p:cNvPr>
          <p:cNvSpPr>
            <a:spLocks noGrp="1"/>
          </p:cNvSpPr>
          <p:nvPr>
            <p:ph type="body" sz="quarter" idx="23"/>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p:txBody>
      </p:sp>
      <p:sp>
        <p:nvSpPr>
          <p:cNvPr id="15" name="Text Placeholder 14">
            <a:extLst>
              <a:ext uri="{FF2B5EF4-FFF2-40B4-BE49-F238E27FC236}">
                <a16:creationId xmlns:a16="http://schemas.microsoft.com/office/drawing/2014/main" id="{12182E02-38DB-4187-88D8-796913C0E6E9}"/>
              </a:ext>
            </a:extLst>
          </p:cNvPr>
          <p:cNvSpPr>
            <a:spLocks noGrp="1"/>
          </p:cNvSpPr>
          <p:nvPr>
            <p:ph type="body" sz="quarter" idx="26"/>
          </p:nvPr>
        </p:nvSpPr>
        <p:spPr/>
        <p:txBody>
          <a:bodyPr/>
          <a:lstStyle/>
          <a:p>
            <a:endParaRPr lang="en-US"/>
          </a:p>
        </p:txBody>
      </p:sp>
      <p:sp>
        <p:nvSpPr>
          <p:cNvPr id="14" name="Text Placeholder 13">
            <a:extLst>
              <a:ext uri="{FF2B5EF4-FFF2-40B4-BE49-F238E27FC236}">
                <a16:creationId xmlns:a16="http://schemas.microsoft.com/office/drawing/2014/main" id="{E62988B8-E261-4714-9950-041F0EF907A8}"/>
              </a:ext>
            </a:extLst>
          </p:cNvPr>
          <p:cNvSpPr>
            <a:spLocks noGrp="1"/>
          </p:cNvSpPr>
          <p:nvPr>
            <p:ph type="body" sz="quarter" idx="25"/>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p:txBody>
      </p:sp>
      <p:sp>
        <p:nvSpPr>
          <p:cNvPr id="17" name="Text Placeholder 16">
            <a:extLst>
              <a:ext uri="{FF2B5EF4-FFF2-40B4-BE49-F238E27FC236}">
                <a16:creationId xmlns:a16="http://schemas.microsoft.com/office/drawing/2014/main" id="{A37A7014-98E2-4A4C-A0C8-600F2E69173F}"/>
              </a:ext>
            </a:extLst>
          </p:cNvPr>
          <p:cNvSpPr>
            <a:spLocks noGrp="1"/>
          </p:cNvSpPr>
          <p:nvPr>
            <p:ph type="body" sz="quarter" idx="28"/>
          </p:nvPr>
        </p:nvSpPr>
        <p:spPr/>
        <p:txBody>
          <a:bodyPr/>
          <a:lstStyle/>
          <a:p>
            <a:endParaRPr lang="en-US" dirty="0"/>
          </a:p>
        </p:txBody>
      </p:sp>
      <p:sp>
        <p:nvSpPr>
          <p:cNvPr id="16" name="Text Placeholder 15">
            <a:extLst>
              <a:ext uri="{FF2B5EF4-FFF2-40B4-BE49-F238E27FC236}">
                <a16:creationId xmlns:a16="http://schemas.microsoft.com/office/drawing/2014/main" id="{807AB423-0944-45BF-92D9-F76A569E769D}"/>
              </a:ext>
            </a:extLst>
          </p:cNvPr>
          <p:cNvSpPr>
            <a:spLocks noGrp="1"/>
          </p:cNvSpPr>
          <p:nvPr>
            <p:ph type="body" sz="quarter" idx="27"/>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237893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42B05B5-956F-425F-B3E3-1E0B3A7FE235}"/>
              </a:ext>
            </a:extLst>
          </p:cNvPr>
          <p:cNvSpPr>
            <a:spLocks noGrp="1"/>
          </p:cNvSpPr>
          <p:nvPr>
            <p:ph type="title"/>
          </p:nvPr>
        </p:nvSpPr>
        <p:spPr/>
        <p:txBody>
          <a:bodyPr/>
          <a:lstStyle/>
          <a:p>
            <a:r>
              <a:rPr lang="en-US" dirty="0"/>
              <a:t>Slide Title</a:t>
            </a:r>
          </a:p>
        </p:txBody>
      </p:sp>
      <p:sp>
        <p:nvSpPr>
          <p:cNvPr id="12" name="Text Placeholder 11">
            <a:extLst>
              <a:ext uri="{FF2B5EF4-FFF2-40B4-BE49-F238E27FC236}">
                <a16:creationId xmlns:a16="http://schemas.microsoft.com/office/drawing/2014/main" id="{DF9D2282-A953-4D08-B5BD-D6DA311939F2}"/>
              </a:ext>
            </a:extLst>
          </p:cNvPr>
          <p:cNvSpPr>
            <a:spLocks noGrp="1"/>
          </p:cNvSpPr>
          <p:nvPr>
            <p:ph type="body" sz="quarter" idx="21"/>
          </p:nvPr>
        </p:nvSpPr>
        <p:spPr/>
        <p:txBody>
          <a:bodyPr/>
          <a:lstStyle/>
          <a:p>
            <a:endParaRPr lang="en-US"/>
          </a:p>
        </p:txBody>
      </p:sp>
      <p:sp>
        <p:nvSpPr>
          <p:cNvPr id="16" name="Content Placeholder 15">
            <a:extLst>
              <a:ext uri="{FF2B5EF4-FFF2-40B4-BE49-F238E27FC236}">
                <a16:creationId xmlns:a16="http://schemas.microsoft.com/office/drawing/2014/main" id="{6F58E7D9-F0E9-42E7-BD28-1E564709E7B4}"/>
              </a:ext>
            </a:extLst>
          </p:cNvPr>
          <p:cNvSpPr>
            <a:spLocks noGrp="1"/>
          </p:cNvSpPr>
          <p:nvPr>
            <p:ph sz="quarter" idx="34"/>
          </p:nvPr>
        </p:nvSpPr>
        <p:spPr/>
        <p:txBody>
          <a:bodyPr/>
          <a:lstStyle/>
          <a:p>
            <a:endParaRPr lang="en-US"/>
          </a:p>
        </p:txBody>
      </p:sp>
      <p:sp>
        <p:nvSpPr>
          <p:cNvPr id="13" name="Text Placeholder 12">
            <a:extLst>
              <a:ext uri="{FF2B5EF4-FFF2-40B4-BE49-F238E27FC236}">
                <a16:creationId xmlns:a16="http://schemas.microsoft.com/office/drawing/2014/main" id="{6111802C-469B-4608-9D9F-E37718F601CB}"/>
              </a:ext>
            </a:extLst>
          </p:cNvPr>
          <p:cNvSpPr>
            <a:spLocks noGrp="1"/>
          </p:cNvSpPr>
          <p:nvPr>
            <p:ph type="body" sz="quarter" idx="24"/>
          </p:nvPr>
        </p:nvSpPr>
        <p:spPr/>
        <p:txBody>
          <a:bodyPr/>
          <a:lstStyle/>
          <a:p>
            <a:endParaRPr lang="en-US"/>
          </a:p>
        </p:txBody>
      </p:sp>
      <p:sp>
        <p:nvSpPr>
          <p:cNvPr id="17" name="Content Placeholder 16">
            <a:extLst>
              <a:ext uri="{FF2B5EF4-FFF2-40B4-BE49-F238E27FC236}">
                <a16:creationId xmlns:a16="http://schemas.microsoft.com/office/drawing/2014/main" id="{24D38757-5E73-44C8-BFED-6D7F134E3C6B}"/>
              </a:ext>
            </a:extLst>
          </p:cNvPr>
          <p:cNvSpPr>
            <a:spLocks noGrp="1"/>
          </p:cNvSpPr>
          <p:nvPr>
            <p:ph sz="quarter" idx="35"/>
          </p:nvPr>
        </p:nvSpPr>
        <p:spPr/>
        <p:txBody>
          <a:bodyPr/>
          <a:lstStyle/>
          <a:p>
            <a:endParaRPr lang="en-US"/>
          </a:p>
        </p:txBody>
      </p:sp>
      <p:sp>
        <p:nvSpPr>
          <p:cNvPr id="14" name="Text Placeholder 13">
            <a:extLst>
              <a:ext uri="{FF2B5EF4-FFF2-40B4-BE49-F238E27FC236}">
                <a16:creationId xmlns:a16="http://schemas.microsoft.com/office/drawing/2014/main" id="{F1B160F5-80AA-4112-B975-843782A70A67}"/>
              </a:ext>
            </a:extLst>
          </p:cNvPr>
          <p:cNvSpPr>
            <a:spLocks noGrp="1"/>
          </p:cNvSpPr>
          <p:nvPr>
            <p:ph type="body" sz="quarter" idx="26"/>
          </p:nvPr>
        </p:nvSpPr>
        <p:spPr/>
        <p:txBody>
          <a:bodyPr/>
          <a:lstStyle/>
          <a:p>
            <a:endParaRPr lang="en-US"/>
          </a:p>
        </p:txBody>
      </p:sp>
      <p:sp>
        <p:nvSpPr>
          <p:cNvPr id="18" name="Content Placeholder 17">
            <a:extLst>
              <a:ext uri="{FF2B5EF4-FFF2-40B4-BE49-F238E27FC236}">
                <a16:creationId xmlns:a16="http://schemas.microsoft.com/office/drawing/2014/main" id="{EE40448D-45A4-4512-B6E4-DBEE741C25FD}"/>
              </a:ext>
            </a:extLst>
          </p:cNvPr>
          <p:cNvSpPr>
            <a:spLocks noGrp="1"/>
          </p:cNvSpPr>
          <p:nvPr>
            <p:ph sz="quarter" idx="36"/>
          </p:nvPr>
        </p:nvSpPr>
        <p:spPr/>
        <p:txBody>
          <a:bodyPr/>
          <a:lstStyle/>
          <a:p>
            <a:endParaRPr lang="en-US"/>
          </a:p>
        </p:txBody>
      </p:sp>
      <p:sp>
        <p:nvSpPr>
          <p:cNvPr id="15" name="Text Placeholder 14">
            <a:extLst>
              <a:ext uri="{FF2B5EF4-FFF2-40B4-BE49-F238E27FC236}">
                <a16:creationId xmlns:a16="http://schemas.microsoft.com/office/drawing/2014/main" id="{725E6C4A-7AC6-4249-AA24-ECCA9D818D07}"/>
              </a:ext>
            </a:extLst>
          </p:cNvPr>
          <p:cNvSpPr>
            <a:spLocks noGrp="1"/>
          </p:cNvSpPr>
          <p:nvPr>
            <p:ph type="body" sz="quarter" idx="28"/>
          </p:nvPr>
        </p:nvSpPr>
        <p:spPr/>
        <p:txBody>
          <a:bodyPr/>
          <a:lstStyle/>
          <a:p>
            <a:endParaRPr lang="en-US"/>
          </a:p>
        </p:txBody>
      </p:sp>
      <p:sp>
        <p:nvSpPr>
          <p:cNvPr id="19" name="Content Placeholder 18">
            <a:extLst>
              <a:ext uri="{FF2B5EF4-FFF2-40B4-BE49-F238E27FC236}">
                <a16:creationId xmlns:a16="http://schemas.microsoft.com/office/drawing/2014/main" id="{8E4833E1-5DD8-4C8D-8A1E-4E76487B4210}"/>
              </a:ext>
            </a:extLst>
          </p:cNvPr>
          <p:cNvSpPr>
            <a:spLocks noGrp="1"/>
          </p:cNvSpPr>
          <p:nvPr>
            <p:ph sz="quarter" idx="37"/>
          </p:nvPr>
        </p:nvSpPr>
        <p:spPr/>
        <p:txBody>
          <a:bodyPr/>
          <a:lstStyle/>
          <a:p>
            <a:endParaRPr lang="en-US"/>
          </a:p>
        </p:txBody>
      </p:sp>
      <p:sp>
        <p:nvSpPr>
          <p:cNvPr id="20" name="Text Placeholder 19">
            <a:extLst>
              <a:ext uri="{FF2B5EF4-FFF2-40B4-BE49-F238E27FC236}">
                <a16:creationId xmlns:a16="http://schemas.microsoft.com/office/drawing/2014/main" id="{7F6CE05A-9F71-48A7-BDDF-FB363267AA50}"/>
              </a:ext>
            </a:extLst>
          </p:cNvPr>
          <p:cNvSpPr>
            <a:spLocks noGrp="1"/>
          </p:cNvSpPr>
          <p:nvPr>
            <p:ph type="body" sz="quarter" idx="38"/>
          </p:nvPr>
        </p:nvSpPr>
        <p:spPr/>
        <p:txBody>
          <a:bodyPr/>
          <a:lstStyle/>
          <a:p>
            <a:endParaRPr lang="en-US"/>
          </a:p>
        </p:txBody>
      </p:sp>
      <p:sp>
        <p:nvSpPr>
          <p:cNvPr id="21" name="Content Placeholder 20">
            <a:extLst>
              <a:ext uri="{FF2B5EF4-FFF2-40B4-BE49-F238E27FC236}">
                <a16:creationId xmlns:a16="http://schemas.microsoft.com/office/drawing/2014/main" id="{DADC6CF9-F6B7-4484-B466-DD94F36DAE44}"/>
              </a:ext>
            </a:extLst>
          </p:cNvPr>
          <p:cNvSpPr>
            <a:spLocks noGrp="1"/>
          </p:cNvSpPr>
          <p:nvPr>
            <p:ph sz="quarter" idx="39"/>
          </p:nvPr>
        </p:nvSpPr>
        <p:spPr/>
        <p:txBody>
          <a:bodyPr/>
          <a:lstStyle/>
          <a:p>
            <a:endParaRPr lang="en-US"/>
          </a:p>
        </p:txBody>
      </p:sp>
    </p:spTree>
    <p:extLst>
      <p:ext uri="{BB962C8B-B14F-4D97-AF65-F5344CB8AC3E}">
        <p14:creationId xmlns:p14="http://schemas.microsoft.com/office/powerpoint/2010/main" val="1121471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F86F-D6B8-4B5C-8AD3-DB9B3E2DE5F2}"/>
              </a:ext>
            </a:extLst>
          </p:cNvPr>
          <p:cNvSpPr>
            <a:spLocks noGrp="1"/>
          </p:cNvSpPr>
          <p:nvPr>
            <p:ph type="title"/>
          </p:nvPr>
        </p:nvSpPr>
        <p:spPr>
          <a:xfrm>
            <a:off x="533919" y="109728"/>
            <a:ext cx="8085415" cy="859536"/>
          </a:xfrm>
        </p:spPr>
        <p:txBody>
          <a:bodyPr anchor="b"/>
          <a:lstStyle/>
          <a:p>
            <a:r>
              <a:rPr lang="en-US" dirty="0"/>
              <a:t>Slide Title</a:t>
            </a:r>
          </a:p>
        </p:txBody>
      </p:sp>
      <p:sp>
        <p:nvSpPr>
          <p:cNvPr id="10" name="Text Placeholder 9">
            <a:extLst>
              <a:ext uri="{FF2B5EF4-FFF2-40B4-BE49-F238E27FC236}">
                <a16:creationId xmlns:a16="http://schemas.microsoft.com/office/drawing/2014/main" id="{0B3F7124-46C2-470E-A1F5-B6624593D501}"/>
              </a:ext>
            </a:extLst>
          </p:cNvPr>
          <p:cNvSpPr>
            <a:spLocks noGrp="1"/>
          </p:cNvSpPr>
          <p:nvPr>
            <p:ph type="body" sz="quarter" idx="17"/>
          </p:nvPr>
        </p:nvSpPr>
        <p:spPr>
          <a:prstGeom prst="rect">
            <a:avLst/>
          </a:prstGeom>
        </p:spPr>
        <p:txBody>
          <a:bodyPr/>
          <a:lstStyle/>
          <a:p>
            <a:r>
              <a:rPr lang="en-US" sz="1600" dirty="0">
                <a:latin typeface="Tahoma" panose="020B0604030504040204" pitchFamily="34" charset="0"/>
                <a:ea typeface="Tahoma" panose="020B0604030504040204" pitchFamily="34" charset="0"/>
                <a:cs typeface="Tahoma" panose="020B0604030504040204" pitchFamily="34" charset="0"/>
              </a:rPr>
              <a:t>Title 1</a:t>
            </a:r>
            <a:endParaRPr lang="en-US" sz="1050" dirty="0"/>
          </a:p>
          <a:p>
            <a:pPr marL="0" indent="0">
              <a:buNone/>
            </a:pPr>
            <a:endParaRPr lang="en-US" sz="1600" dirty="0">
              <a:latin typeface="+mn-lt"/>
            </a:endParaRPr>
          </a:p>
        </p:txBody>
      </p:sp>
      <p:sp>
        <p:nvSpPr>
          <p:cNvPr id="8" name="Text Placeholder 7">
            <a:extLst>
              <a:ext uri="{FF2B5EF4-FFF2-40B4-BE49-F238E27FC236}">
                <a16:creationId xmlns:a16="http://schemas.microsoft.com/office/drawing/2014/main" id="{2D53B13D-9445-41AA-9775-FECB3D46793A}"/>
              </a:ext>
            </a:extLst>
          </p:cNvPr>
          <p:cNvSpPr>
            <a:spLocks noGrp="1"/>
          </p:cNvSpPr>
          <p:nvPr>
            <p:ph type="body" sz="quarter" idx="21"/>
          </p:nvPr>
        </p:nvSpPr>
        <p:spPr>
          <a:prstGeom prst="rect">
            <a:avLst/>
          </a:prstGeom>
        </p:spPr>
        <p:txBody>
          <a:bodyPr>
            <a:noAutofit/>
          </a:bodyPr>
          <a:lstStyle/>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p>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p>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endParaRPr lang="en-US" sz="1050" dirty="0"/>
          </a:p>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endParaRPr lang="en-US" sz="1050" dirty="0"/>
          </a:p>
        </p:txBody>
      </p:sp>
      <p:sp>
        <p:nvSpPr>
          <p:cNvPr id="3" name="Text Placeholder 2">
            <a:extLst>
              <a:ext uri="{FF2B5EF4-FFF2-40B4-BE49-F238E27FC236}">
                <a16:creationId xmlns:a16="http://schemas.microsoft.com/office/drawing/2014/main" id="{C4F7FB1E-E849-41D6-8D19-6AA006139F7F}"/>
              </a:ext>
            </a:extLst>
          </p:cNvPr>
          <p:cNvSpPr>
            <a:spLocks noGrp="1"/>
          </p:cNvSpPr>
          <p:nvPr>
            <p:ph type="body" sz="quarter" idx="22"/>
          </p:nvPr>
        </p:nvSpPr>
        <p:spPr/>
        <p:txBody>
          <a:bodyPr/>
          <a:lstStyle/>
          <a:p>
            <a:r>
              <a:rPr lang="en-US" dirty="0">
                <a:solidFill>
                  <a:srgbClr val="092C74"/>
                </a:solidFill>
              </a:rPr>
              <a:t>Title 2</a:t>
            </a:r>
          </a:p>
        </p:txBody>
      </p:sp>
      <p:sp>
        <p:nvSpPr>
          <p:cNvPr id="4" name="Text Placeholder 3">
            <a:extLst>
              <a:ext uri="{FF2B5EF4-FFF2-40B4-BE49-F238E27FC236}">
                <a16:creationId xmlns:a16="http://schemas.microsoft.com/office/drawing/2014/main" id="{F18F5D42-7064-42CA-B622-9E351DD8CB4B}"/>
              </a:ext>
            </a:extLst>
          </p:cNvPr>
          <p:cNvSpPr>
            <a:spLocks noGrp="1"/>
          </p:cNvSpPr>
          <p:nvPr>
            <p:ph type="body" sz="quarter" idx="23"/>
          </p:nvPr>
        </p:nvSpPr>
        <p:spPr/>
        <p:txBody>
          <a:bodyPr/>
          <a:lstStyle/>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p>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p>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endParaRPr lang="en-US" sz="1050" dirty="0"/>
          </a:p>
          <a:p>
            <a:pPr>
              <a:buFont typeface="Wingdings" panose="05000000000000000000" pitchFamily="2" charset="2"/>
              <a:buChar char="§"/>
            </a:pPr>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endParaRPr lang="en-US" sz="1050" dirty="0"/>
          </a:p>
          <a:p>
            <a:pPr marL="0" indent="0">
              <a:buNone/>
            </a:pPr>
            <a:endParaRPr lang="en-US" dirty="0"/>
          </a:p>
        </p:txBody>
      </p:sp>
    </p:spTree>
    <p:extLst>
      <p:ext uri="{BB962C8B-B14F-4D97-AF65-F5344CB8AC3E}">
        <p14:creationId xmlns:p14="http://schemas.microsoft.com/office/powerpoint/2010/main" val="25558806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03E3-6A40-054D-9972-9F3830AD1AA1}"/>
              </a:ext>
            </a:extLst>
          </p:cNvPr>
          <p:cNvSpPr>
            <a:spLocks noGrp="1"/>
          </p:cNvSpPr>
          <p:nvPr>
            <p:ph type="title"/>
          </p:nvPr>
        </p:nvSpPr>
        <p:spPr>
          <a:xfrm>
            <a:off x="533919" y="109728"/>
            <a:ext cx="8085415" cy="859536"/>
          </a:xfrm>
        </p:spPr>
        <p:txBody>
          <a:bodyPr anchor="b"/>
          <a:lstStyle/>
          <a:p>
            <a:r>
              <a:rPr lang="en-US" dirty="0"/>
              <a:t>Slide Title</a:t>
            </a:r>
          </a:p>
        </p:txBody>
      </p:sp>
      <p:sp>
        <p:nvSpPr>
          <p:cNvPr id="4" name="Text Placeholder 3">
            <a:extLst>
              <a:ext uri="{FF2B5EF4-FFF2-40B4-BE49-F238E27FC236}">
                <a16:creationId xmlns:a16="http://schemas.microsoft.com/office/drawing/2014/main" id="{B5C66EEE-963C-4344-B502-339376591CE8}"/>
              </a:ext>
            </a:extLst>
          </p:cNvPr>
          <p:cNvSpPr>
            <a:spLocks noGrp="1"/>
          </p:cNvSpPr>
          <p:nvPr>
            <p:ph type="body" sz="quarter" idx="16"/>
          </p:nvPr>
        </p:nvSpPr>
        <p:spPr/>
        <p:txBody>
          <a:bodyPr/>
          <a:lstStyle/>
          <a:p>
            <a:r>
              <a:rPr lang="en-US" dirty="0"/>
              <a:t>Title 1</a:t>
            </a:r>
          </a:p>
        </p:txBody>
      </p:sp>
      <p:sp>
        <p:nvSpPr>
          <p:cNvPr id="9" name="Text Placeholder 8">
            <a:extLst>
              <a:ext uri="{FF2B5EF4-FFF2-40B4-BE49-F238E27FC236}">
                <a16:creationId xmlns:a16="http://schemas.microsoft.com/office/drawing/2014/main" id="{5C6C72FE-0D6D-4D88-ACAC-169C33B2BE7F}"/>
              </a:ext>
            </a:extLst>
          </p:cNvPr>
          <p:cNvSpPr>
            <a:spLocks noGrp="1"/>
          </p:cNvSpPr>
          <p:nvPr>
            <p:ph type="body" sz="quarter" idx="20"/>
          </p:nvPr>
        </p:nvSpPr>
        <p:spPr>
          <a:xfrm>
            <a:off x="641604" y="1485610"/>
            <a:ext cx="2286465" cy="1864915"/>
          </a:xfrm>
        </p:spPr>
        <p:txBody>
          <a:bodyPr/>
          <a:lstStyle/>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p>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p>
        </p:txBody>
      </p:sp>
      <p:sp>
        <p:nvSpPr>
          <p:cNvPr id="6" name="Text Placeholder 5">
            <a:extLst>
              <a:ext uri="{FF2B5EF4-FFF2-40B4-BE49-F238E27FC236}">
                <a16:creationId xmlns:a16="http://schemas.microsoft.com/office/drawing/2014/main" id="{83EE07F1-FB77-41AE-9450-ED7FA4F082D1}"/>
              </a:ext>
            </a:extLst>
          </p:cNvPr>
          <p:cNvSpPr>
            <a:spLocks noGrp="1"/>
          </p:cNvSpPr>
          <p:nvPr>
            <p:ph type="body" sz="quarter" idx="17"/>
          </p:nvPr>
        </p:nvSpPr>
        <p:spPr/>
        <p:txBody>
          <a:bodyPr/>
          <a:lstStyle/>
          <a:p>
            <a:r>
              <a:rPr lang="en-US" dirty="0">
                <a:solidFill>
                  <a:srgbClr val="092C74"/>
                </a:solidFill>
              </a:rPr>
              <a:t>Title 2</a:t>
            </a:r>
          </a:p>
        </p:txBody>
      </p:sp>
      <p:sp>
        <p:nvSpPr>
          <p:cNvPr id="10" name="Text Placeholder 9">
            <a:extLst>
              <a:ext uri="{FF2B5EF4-FFF2-40B4-BE49-F238E27FC236}">
                <a16:creationId xmlns:a16="http://schemas.microsoft.com/office/drawing/2014/main" id="{85409B23-A135-48E1-9CBD-521294CE6B92}"/>
              </a:ext>
            </a:extLst>
          </p:cNvPr>
          <p:cNvSpPr>
            <a:spLocks noGrp="1"/>
          </p:cNvSpPr>
          <p:nvPr>
            <p:ph type="body" sz="quarter" idx="21"/>
          </p:nvPr>
        </p:nvSpPr>
        <p:spPr>
          <a:xfrm>
            <a:off x="3464754" y="1485610"/>
            <a:ext cx="2286465" cy="1864915"/>
          </a:xfrm>
        </p:spPr>
        <p:txBody>
          <a:bodyPr/>
          <a:lstStyle/>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p>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p>
        </p:txBody>
      </p:sp>
      <p:sp>
        <p:nvSpPr>
          <p:cNvPr id="8" name="Text Placeholder 7">
            <a:extLst>
              <a:ext uri="{FF2B5EF4-FFF2-40B4-BE49-F238E27FC236}">
                <a16:creationId xmlns:a16="http://schemas.microsoft.com/office/drawing/2014/main" id="{6004F615-0DF0-4162-AC89-0956C75C8151}"/>
              </a:ext>
            </a:extLst>
          </p:cNvPr>
          <p:cNvSpPr>
            <a:spLocks noGrp="1"/>
          </p:cNvSpPr>
          <p:nvPr>
            <p:ph type="body" sz="quarter" idx="18"/>
          </p:nvPr>
        </p:nvSpPr>
        <p:spPr/>
        <p:txBody>
          <a:bodyPr/>
          <a:lstStyle/>
          <a:p>
            <a:r>
              <a:rPr lang="en-US" dirty="0"/>
              <a:t>Title 3</a:t>
            </a:r>
          </a:p>
        </p:txBody>
      </p:sp>
      <p:sp>
        <p:nvSpPr>
          <p:cNvPr id="12" name="Text Placeholder 11">
            <a:extLst>
              <a:ext uri="{FF2B5EF4-FFF2-40B4-BE49-F238E27FC236}">
                <a16:creationId xmlns:a16="http://schemas.microsoft.com/office/drawing/2014/main" id="{B6381052-8705-4C03-A700-C04E6F757293}"/>
              </a:ext>
            </a:extLst>
          </p:cNvPr>
          <p:cNvSpPr>
            <a:spLocks noGrp="1"/>
          </p:cNvSpPr>
          <p:nvPr>
            <p:ph type="body" sz="quarter" idx="22"/>
          </p:nvPr>
        </p:nvSpPr>
        <p:spPr>
          <a:xfrm>
            <a:off x="6287909" y="1485610"/>
            <a:ext cx="2286465" cy="1864915"/>
          </a:xfrm>
        </p:spPr>
        <p:txBody>
          <a:bodyPr/>
          <a:lstStyle/>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p>
          <a:p>
            <a:r>
              <a:rPr lang="en-US" sz="1600" dirty="0">
                <a:latin typeface="Tahoma" panose="020B0604030504040204" pitchFamily="34" charset="0"/>
                <a:ea typeface="Tahoma" panose="020B0604030504040204" pitchFamily="34" charset="0"/>
                <a:cs typeface="Tahoma" panose="020B0604030504040204" pitchFamily="34" charset="0"/>
              </a:rPr>
              <a:t>lorem ipsum dolor sit </a:t>
            </a:r>
            <a:r>
              <a:rPr lang="en-US" sz="1600" dirty="0" err="1">
                <a:latin typeface="Tahoma" panose="020B0604030504040204" pitchFamily="34" charset="0"/>
                <a:ea typeface="Tahoma" panose="020B0604030504040204" pitchFamily="34" charset="0"/>
                <a:cs typeface="Tahoma" panose="020B0604030504040204" pitchFamily="34" charset="0"/>
              </a:rPr>
              <a:t>amet</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consectetuer</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adipiscing</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err="1">
                <a:latin typeface="Tahoma" panose="020B0604030504040204" pitchFamily="34" charset="0"/>
                <a:ea typeface="Tahoma" panose="020B0604030504040204" pitchFamily="34" charset="0"/>
                <a:cs typeface="Tahoma" panose="020B0604030504040204" pitchFamily="34" charset="0"/>
              </a:rPr>
              <a:t>elit</a:t>
            </a:r>
            <a:r>
              <a:rPr lang="en-US" sz="1600"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184723731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74DA76-FEB8-466B-8A6D-723EE8577640}"/>
              </a:ext>
            </a:extLst>
          </p:cNvPr>
          <p:cNvSpPr>
            <a:spLocks noGrp="1"/>
          </p:cNvSpPr>
          <p:nvPr>
            <p:ph type="title"/>
          </p:nvPr>
        </p:nvSpPr>
        <p:spPr/>
        <p:txBody>
          <a:bodyPr/>
          <a:lstStyle/>
          <a:p>
            <a:r>
              <a:rPr lang="en-US" dirty="0"/>
              <a:t>Slide Title</a:t>
            </a:r>
          </a:p>
        </p:txBody>
      </p:sp>
      <p:pic>
        <p:nvPicPr>
          <p:cNvPr id="28" name="Graphic 13">
            <a:extLst>
              <a:ext uri="{FF2B5EF4-FFF2-40B4-BE49-F238E27FC236}">
                <a16:creationId xmlns:a16="http://schemas.microsoft.com/office/drawing/2014/main" id="{FD00E7D9-7194-41C7-A60C-33D1EDDB3468}"/>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976" y="1673978"/>
            <a:ext cx="540851" cy="540851"/>
          </a:xfrm>
          <a:prstGeom prst="rect">
            <a:avLst/>
          </a:prstGeom>
        </p:spPr>
      </p:pic>
      <p:sp>
        <p:nvSpPr>
          <p:cNvPr id="14" name="Text Placeholder 13">
            <a:extLst>
              <a:ext uri="{FF2B5EF4-FFF2-40B4-BE49-F238E27FC236}">
                <a16:creationId xmlns:a16="http://schemas.microsoft.com/office/drawing/2014/main" id="{0D225E0F-539F-4606-A9E6-C42E5DA106D2}"/>
              </a:ext>
            </a:extLst>
          </p:cNvPr>
          <p:cNvSpPr>
            <a:spLocks noGrp="1"/>
          </p:cNvSpPr>
          <p:nvPr>
            <p:ph type="body" sz="quarter" idx="15"/>
          </p:nvPr>
        </p:nvSpPr>
        <p:spPr/>
        <p:txBody>
          <a:bodyPr/>
          <a:lstStyle/>
          <a:p>
            <a:r>
              <a:rPr lang="en-US" dirty="0">
                <a:solidFill>
                  <a:srgbClr val="092C74"/>
                </a:solidFill>
              </a:rPr>
              <a:t>Title 1</a:t>
            </a:r>
          </a:p>
        </p:txBody>
      </p:sp>
      <p:sp>
        <p:nvSpPr>
          <p:cNvPr id="18" name="Text Placeholder 17">
            <a:extLst>
              <a:ext uri="{FF2B5EF4-FFF2-40B4-BE49-F238E27FC236}">
                <a16:creationId xmlns:a16="http://schemas.microsoft.com/office/drawing/2014/main" id="{A2C63812-A3C2-42C1-9C0F-06FCD3E87AF7}"/>
              </a:ext>
            </a:extLst>
          </p:cNvPr>
          <p:cNvSpPr>
            <a:spLocks noGrp="1"/>
          </p:cNvSpPr>
          <p:nvPr>
            <p:ph type="body" sz="quarter" idx="19"/>
          </p:nvPr>
        </p:nvSpPr>
        <p:spPr/>
        <p:txBody>
          <a:bodyPr/>
          <a:lstStyle/>
          <a:p>
            <a:r>
              <a:rPr lang="en-US" sz="1200" kern="0" dirty="0">
                <a:latin typeface="Tahoma" panose="020B0604030504040204" pitchFamily="34" charset="0"/>
                <a:ea typeface="Tahoma" panose="020B0604030504040204" pitchFamily="34" charset="0"/>
                <a:cs typeface="Tahoma" panose="020B0604030504040204" pitchFamily="34" charset="0"/>
              </a:rPr>
              <a:t>lorem ipsum dolor sit </a:t>
            </a:r>
            <a:r>
              <a:rPr lang="en-US" sz="1200" kern="0" dirty="0" err="1">
                <a:latin typeface="Tahoma" panose="020B0604030504040204" pitchFamily="34" charset="0"/>
                <a:ea typeface="Tahoma" panose="020B0604030504040204" pitchFamily="34" charset="0"/>
                <a:cs typeface="Tahoma" panose="020B0604030504040204" pitchFamily="34" charset="0"/>
              </a:rPr>
              <a:t>amet</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consectetuer</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adipiscing</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elit</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maecenas</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porttitor</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congue</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massa</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fusce</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posuere</a:t>
            </a:r>
            <a:endParaRPr lang="en-US" sz="1200" kern="0" dirty="0">
              <a:latin typeface="Tahoma" panose="020B0604030504040204" pitchFamily="34" charset="0"/>
              <a:ea typeface="Tahoma" panose="020B0604030504040204" pitchFamily="34" charset="0"/>
              <a:cs typeface="Tahoma" panose="020B0604030504040204" pitchFamily="34" charset="0"/>
            </a:endParaRPr>
          </a:p>
        </p:txBody>
      </p:sp>
      <p:pic>
        <p:nvPicPr>
          <p:cNvPr id="2" name="Graphic 13">
            <a:extLst>
              <a:ext uri="{FF2B5EF4-FFF2-40B4-BE49-F238E27FC236}">
                <a16:creationId xmlns:a16="http://schemas.microsoft.com/office/drawing/2014/main" id="{A9E3CA37-000F-436B-A1EC-80FAFF782360}"/>
              </a:ext>
              <a:ext uri="{C183D7F6-B498-43B3-948B-1728B52AA6E4}">
                <adec:decorative xmlns:adec="http://schemas.microsoft.com/office/drawing/2017/decorative" val="1"/>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8375" y="1673978"/>
            <a:ext cx="540851" cy="540851"/>
          </a:xfrm>
          <a:prstGeom prst="rect">
            <a:avLst/>
          </a:prstGeom>
        </p:spPr>
      </p:pic>
      <p:sp>
        <p:nvSpPr>
          <p:cNvPr id="15" name="Text Placeholder 14">
            <a:extLst>
              <a:ext uri="{FF2B5EF4-FFF2-40B4-BE49-F238E27FC236}">
                <a16:creationId xmlns:a16="http://schemas.microsoft.com/office/drawing/2014/main" id="{AC9B8721-8AB0-4A50-B3CE-A6B37C715088}"/>
              </a:ext>
            </a:extLst>
          </p:cNvPr>
          <p:cNvSpPr>
            <a:spLocks noGrp="1"/>
          </p:cNvSpPr>
          <p:nvPr>
            <p:ph type="body" sz="quarter" idx="16"/>
          </p:nvPr>
        </p:nvSpPr>
        <p:spPr/>
        <p:txBody>
          <a:bodyPr/>
          <a:lstStyle/>
          <a:p>
            <a:r>
              <a:rPr lang="en-US" dirty="0"/>
              <a:t>Title 2</a:t>
            </a:r>
          </a:p>
        </p:txBody>
      </p:sp>
      <p:sp>
        <p:nvSpPr>
          <p:cNvPr id="19" name="Text Placeholder 18">
            <a:extLst>
              <a:ext uri="{FF2B5EF4-FFF2-40B4-BE49-F238E27FC236}">
                <a16:creationId xmlns:a16="http://schemas.microsoft.com/office/drawing/2014/main" id="{006E5F04-93DE-4B41-AB42-5D315CEF4DCD}"/>
              </a:ext>
            </a:extLst>
          </p:cNvPr>
          <p:cNvSpPr>
            <a:spLocks noGrp="1"/>
          </p:cNvSpPr>
          <p:nvPr>
            <p:ph type="body" sz="quarter" idx="20"/>
          </p:nvPr>
        </p:nvSpPr>
        <p:spPr/>
        <p:txBody>
          <a:bodyPr/>
          <a:lstStyle/>
          <a:p>
            <a:r>
              <a:rPr lang="en-US" sz="1200" kern="0" dirty="0">
                <a:latin typeface="Tahoma" panose="020B0604030504040204" pitchFamily="34" charset="0"/>
                <a:ea typeface="Tahoma" panose="020B0604030504040204" pitchFamily="34" charset="0"/>
                <a:cs typeface="Tahoma" panose="020B0604030504040204" pitchFamily="34" charset="0"/>
              </a:rPr>
              <a:t>lorem ipsum dolor sit </a:t>
            </a:r>
            <a:r>
              <a:rPr lang="en-US" sz="1200" kern="0" dirty="0" err="1">
                <a:latin typeface="Tahoma" panose="020B0604030504040204" pitchFamily="34" charset="0"/>
                <a:ea typeface="Tahoma" panose="020B0604030504040204" pitchFamily="34" charset="0"/>
                <a:cs typeface="Tahoma" panose="020B0604030504040204" pitchFamily="34" charset="0"/>
              </a:rPr>
              <a:t>amet</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consectetuer</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adipiscing</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elit</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maecenas</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porttitor</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congue</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massa</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fusce</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posuere</a:t>
            </a:r>
            <a:endParaRPr lang="en-US" sz="1200" kern="0" dirty="0">
              <a:latin typeface="Tahoma" panose="020B0604030504040204" pitchFamily="34" charset="0"/>
              <a:ea typeface="Tahoma" panose="020B0604030504040204" pitchFamily="34" charset="0"/>
              <a:cs typeface="Tahoma" panose="020B0604030504040204" pitchFamily="34" charset="0"/>
            </a:endParaRPr>
          </a:p>
        </p:txBody>
      </p:sp>
      <p:pic>
        <p:nvPicPr>
          <p:cNvPr id="3" name="Graphic 13">
            <a:extLst>
              <a:ext uri="{FF2B5EF4-FFF2-40B4-BE49-F238E27FC236}">
                <a16:creationId xmlns:a16="http://schemas.microsoft.com/office/drawing/2014/main" id="{77C6424E-C70A-4586-B857-94B7FF3A486A}"/>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4774" y="1673978"/>
            <a:ext cx="540851" cy="540851"/>
          </a:xfrm>
          <a:prstGeom prst="rect">
            <a:avLst/>
          </a:prstGeom>
        </p:spPr>
      </p:pic>
      <p:sp>
        <p:nvSpPr>
          <p:cNvPr id="16" name="Text Placeholder 15">
            <a:extLst>
              <a:ext uri="{FF2B5EF4-FFF2-40B4-BE49-F238E27FC236}">
                <a16:creationId xmlns:a16="http://schemas.microsoft.com/office/drawing/2014/main" id="{930DAA4C-ED62-47F0-A69B-87678B7E965E}"/>
              </a:ext>
            </a:extLst>
          </p:cNvPr>
          <p:cNvSpPr>
            <a:spLocks noGrp="1"/>
          </p:cNvSpPr>
          <p:nvPr>
            <p:ph type="body" sz="quarter" idx="17"/>
          </p:nvPr>
        </p:nvSpPr>
        <p:spPr/>
        <p:txBody>
          <a:bodyPr/>
          <a:lstStyle/>
          <a:p>
            <a:r>
              <a:rPr lang="en-US" dirty="0">
                <a:solidFill>
                  <a:srgbClr val="092C74"/>
                </a:solidFill>
              </a:rPr>
              <a:t>Title 3</a:t>
            </a:r>
          </a:p>
        </p:txBody>
      </p:sp>
      <p:sp>
        <p:nvSpPr>
          <p:cNvPr id="20" name="Text Placeholder 19">
            <a:extLst>
              <a:ext uri="{FF2B5EF4-FFF2-40B4-BE49-F238E27FC236}">
                <a16:creationId xmlns:a16="http://schemas.microsoft.com/office/drawing/2014/main" id="{9736239F-1658-4F45-A3C1-180C143F7FEA}"/>
              </a:ext>
            </a:extLst>
          </p:cNvPr>
          <p:cNvSpPr>
            <a:spLocks noGrp="1"/>
          </p:cNvSpPr>
          <p:nvPr>
            <p:ph type="body" sz="quarter" idx="21"/>
          </p:nvPr>
        </p:nvSpPr>
        <p:spPr/>
        <p:txBody>
          <a:bodyPr/>
          <a:lstStyle/>
          <a:p>
            <a:r>
              <a:rPr lang="en-US" sz="1200" kern="0" dirty="0">
                <a:latin typeface="Tahoma" panose="020B0604030504040204" pitchFamily="34" charset="0"/>
                <a:ea typeface="Tahoma" panose="020B0604030504040204" pitchFamily="34" charset="0"/>
                <a:cs typeface="Tahoma" panose="020B0604030504040204" pitchFamily="34" charset="0"/>
              </a:rPr>
              <a:t>lorem ipsum dolor sit </a:t>
            </a:r>
            <a:r>
              <a:rPr lang="en-US" sz="1200" kern="0" dirty="0" err="1">
                <a:latin typeface="Tahoma" panose="020B0604030504040204" pitchFamily="34" charset="0"/>
                <a:ea typeface="Tahoma" panose="020B0604030504040204" pitchFamily="34" charset="0"/>
                <a:cs typeface="Tahoma" panose="020B0604030504040204" pitchFamily="34" charset="0"/>
              </a:rPr>
              <a:t>amet</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consectetuer</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adipiscing</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elit</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maecenas</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porttitor</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congue</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massa</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fusce</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posuere</a:t>
            </a:r>
            <a:endParaRPr lang="en-US" sz="1200" kern="0" dirty="0">
              <a:latin typeface="Tahoma" panose="020B0604030504040204" pitchFamily="34" charset="0"/>
              <a:ea typeface="Tahoma" panose="020B0604030504040204" pitchFamily="34" charset="0"/>
              <a:cs typeface="Tahoma" panose="020B0604030504040204" pitchFamily="34" charset="0"/>
            </a:endParaRPr>
          </a:p>
        </p:txBody>
      </p:sp>
      <p:pic>
        <p:nvPicPr>
          <p:cNvPr id="5" name="Graphic 13">
            <a:extLst>
              <a:ext uri="{FF2B5EF4-FFF2-40B4-BE49-F238E27FC236}">
                <a16:creationId xmlns:a16="http://schemas.microsoft.com/office/drawing/2014/main" id="{01EF857B-B6BF-4135-9A45-C690F12BAE19}"/>
              </a:ext>
              <a:ext uri="{C183D7F6-B498-43B3-948B-1728B52AA6E4}">
                <adec:decorative xmlns:adec="http://schemas.microsoft.com/office/drawing/2017/decorative" val="1"/>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21172" y="1673978"/>
            <a:ext cx="540851" cy="540851"/>
          </a:xfrm>
          <a:prstGeom prst="rect">
            <a:avLst/>
          </a:prstGeom>
        </p:spPr>
      </p:pic>
      <p:sp>
        <p:nvSpPr>
          <p:cNvPr id="17" name="Text Placeholder 16">
            <a:extLst>
              <a:ext uri="{FF2B5EF4-FFF2-40B4-BE49-F238E27FC236}">
                <a16:creationId xmlns:a16="http://schemas.microsoft.com/office/drawing/2014/main" id="{46389BDA-D3C2-4B18-BA82-D01AEFE170BF}"/>
              </a:ext>
            </a:extLst>
          </p:cNvPr>
          <p:cNvSpPr>
            <a:spLocks noGrp="1"/>
          </p:cNvSpPr>
          <p:nvPr>
            <p:ph type="body" sz="quarter" idx="18"/>
          </p:nvPr>
        </p:nvSpPr>
        <p:spPr/>
        <p:txBody>
          <a:bodyPr/>
          <a:lstStyle/>
          <a:p>
            <a:r>
              <a:rPr lang="en-US" dirty="0"/>
              <a:t>Title 4</a:t>
            </a:r>
          </a:p>
        </p:txBody>
      </p:sp>
      <p:sp>
        <p:nvSpPr>
          <p:cNvPr id="21" name="Text Placeholder 20">
            <a:extLst>
              <a:ext uri="{FF2B5EF4-FFF2-40B4-BE49-F238E27FC236}">
                <a16:creationId xmlns:a16="http://schemas.microsoft.com/office/drawing/2014/main" id="{E549C359-8F05-4044-9E54-9E39BB4E74AA}"/>
              </a:ext>
            </a:extLst>
          </p:cNvPr>
          <p:cNvSpPr>
            <a:spLocks noGrp="1"/>
          </p:cNvSpPr>
          <p:nvPr>
            <p:ph type="body" sz="quarter" idx="22"/>
          </p:nvPr>
        </p:nvSpPr>
        <p:spPr/>
        <p:txBody>
          <a:bodyPr/>
          <a:lstStyle/>
          <a:p>
            <a:r>
              <a:rPr lang="en-US" sz="1200" kern="0" dirty="0">
                <a:latin typeface="Tahoma" panose="020B0604030504040204" pitchFamily="34" charset="0"/>
                <a:ea typeface="Tahoma" panose="020B0604030504040204" pitchFamily="34" charset="0"/>
                <a:cs typeface="Tahoma" panose="020B0604030504040204" pitchFamily="34" charset="0"/>
              </a:rPr>
              <a:t>lorem ipsum dolor sit </a:t>
            </a:r>
            <a:r>
              <a:rPr lang="en-US" sz="1200" kern="0" dirty="0" err="1">
                <a:latin typeface="Tahoma" panose="020B0604030504040204" pitchFamily="34" charset="0"/>
                <a:ea typeface="Tahoma" panose="020B0604030504040204" pitchFamily="34" charset="0"/>
                <a:cs typeface="Tahoma" panose="020B0604030504040204" pitchFamily="34" charset="0"/>
              </a:rPr>
              <a:t>amet</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consectetuer</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adipiscing</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elit</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maecenas</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porttitor</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congue</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massa</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fusce</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posuere</a:t>
            </a:r>
            <a:endParaRPr lang="en-US" sz="1200" kern="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74491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4463B-F74C-4EC3-BEE8-48BAE7896824}"/>
              </a:ext>
            </a:extLst>
          </p:cNvPr>
          <p:cNvSpPr>
            <a:spLocks noGrp="1"/>
          </p:cNvSpPr>
          <p:nvPr>
            <p:ph type="title"/>
          </p:nvPr>
        </p:nvSpPr>
        <p:spPr/>
        <p:txBody>
          <a:bodyPr/>
          <a:lstStyle/>
          <a:p>
            <a:r>
              <a:rPr lang="en-US" dirty="0"/>
              <a:t>Slide Title</a:t>
            </a:r>
          </a:p>
        </p:txBody>
      </p:sp>
      <p:sp>
        <p:nvSpPr>
          <p:cNvPr id="8" name="Text Placeholder 7">
            <a:extLst>
              <a:ext uri="{FF2B5EF4-FFF2-40B4-BE49-F238E27FC236}">
                <a16:creationId xmlns:a16="http://schemas.microsoft.com/office/drawing/2014/main" id="{A9CB6253-984F-4563-B43D-0A1B960AF4FF}"/>
              </a:ext>
            </a:extLst>
          </p:cNvPr>
          <p:cNvSpPr>
            <a:spLocks noGrp="1"/>
          </p:cNvSpPr>
          <p:nvPr>
            <p:ph type="body" sz="quarter" idx="15"/>
          </p:nvPr>
        </p:nvSpPr>
        <p:spPr/>
        <p:txBody>
          <a:bodyPr/>
          <a:lstStyle/>
          <a:p>
            <a:r>
              <a:rPr lang="en-US" dirty="0"/>
              <a:t>01</a:t>
            </a:r>
          </a:p>
        </p:txBody>
      </p:sp>
      <p:sp>
        <p:nvSpPr>
          <p:cNvPr id="19" name="Text Placeholder 18">
            <a:extLst>
              <a:ext uri="{FF2B5EF4-FFF2-40B4-BE49-F238E27FC236}">
                <a16:creationId xmlns:a16="http://schemas.microsoft.com/office/drawing/2014/main" id="{624C98E8-0276-4FF8-876A-8FB58BB1E04A}"/>
              </a:ext>
            </a:extLst>
          </p:cNvPr>
          <p:cNvSpPr>
            <a:spLocks noGrp="1"/>
          </p:cNvSpPr>
          <p:nvPr>
            <p:ph type="body" sz="quarter" idx="10"/>
          </p:nvPr>
        </p:nvSpPr>
        <p:spPr/>
        <p:txBody>
          <a:bodyPr/>
          <a:lstStyle/>
          <a:p>
            <a:r>
              <a:rPr lang="en-US" dirty="0"/>
              <a:t>Item 1</a:t>
            </a:r>
          </a:p>
        </p:txBody>
      </p:sp>
      <p:sp>
        <p:nvSpPr>
          <p:cNvPr id="20" name="Text Placeholder 19">
            <a:extLst>
              <a:ext uri="{FF2B5EF4-FFF2-40B4-BE49-F238E27FC236}">
                <a16:creationId xmlns:a16="http://schemas.microsoft.com/office/drawing/2014/main" id="{B5B9AAC9-5492-4B36-95FA-B70020B1D32E}"/>
              </a:ext>
            </a:extLst>
          </p:cNvPr>
          <p:cNvSpPr>
            <a:spLocks noGrp="1"/>
          </p:cNvSpPr>
          <p:nvPr>
            <p:ph type="body" sz="quarter" idx="13"/>
          </p:nvPr>
        </p:nvSpPr>
        <p:spPr/>
        <p:txBody>
          <a:bodyPr>
            <a:noAutofit/>
          </a:bodyPr>
          <a:lstStyle/>
          <a:p>
            <a:r>
              <a:rPr lang="en-US" sz="1200" dirty="0"/>
              <a:t>Lorem ipsum dolor sit </a:t>
            </a:r>
            <a:r>
              <a:rPr lang="en-US" sz="1200" dirty="0" err="1"/>
              <a:t>amet</a:t>
            </a:r>
            <a:r>
              <a:rPr lang="en-US" sz="1200" dirty="0"/>
              <a:t>, </a:t>
            </a:r>
            <a:r>
              <a:rPr lang="en-US" sz="1200" dirty="0" err="1"/>
              <a:t>consectetuer</a:t>
            </a:r>
            <a:r>
              <a:rPr lang="en-US" sz="1200" dirty="0"/>
              <a:t>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dirty="0" err="1"/>
              <a:t>congue</a:t>
            </a:r>
            <a:r>
              <a:rPr lang="en-US" sz="1200" dirty="0"/>
              <a:t> .</a:t>
            </a:r>
            <a:endParaRPr lang="uk-UA" sz="1200" dirty="0"/>
          </a:p>
        </p:txBody>
      </p:sp>
      <p:sp>
        <p:nvSpPr>
          <p:cNvPr id="9" name="Text Placeholder 8">
            <a:extLst>
              <a:ext uri="{FF2B5EF4-FFF2-40B4-BE49-F238E27FC236}">
                <a16:creationId xmlns:a16="http://schemas.microsoft.com/office/drawing/2014/main" id="{47714BFA-84F3-452E-A53D-C52360912898}"/>
              </a:ext>
            </a:extLst>
          </p:cNvPr>
          <p:cNvSpPr>
            <a:spLocks noGrp="1"/>
          </p:cNvSpPr>
          <p:nvPr>
            <p:ph type="body" sz="quarter" idx="16"/>
          </p:nvPr>
        </p:nvSpPr>
        <p:spPr/>
        <p:txBody>
          <a:bodyPr/>
          <a:lstStyle/>
          <a:p>
            <a:r>
              <a:rPr lang="en-US" dirty="0"/>
              <a:t>02</a:t>
            </a:r>
          </a:p>
        </p:txBody>
      </p:sp>
      <p:sp>
        <p:nvSpPr>
          <p:cNvPr id="22" name="Text Placeholder 21">
            <a:extLst>
              <a:ext uri="{FF2B5EF4-FFF2-40B4-BE49-F238E27FC236}">
                <a16:creationId xmlns:a16="http://schemas.microsoft.com/office/drawing/2014/main" id="{D1E1B868-2946-4551-944F-CC5DE5A0BE31}"/>
              </a:ext>
            </a:extLst>
          </p:cNvPr>
          <p:cNvSpPr>
            <a:spLocks noGrp="1"/>
          </p:cNvSpPr>
          <p:nvPr>
            <p:ph type="body" sz="quarter" idx="17"/>
          </p:nvPr>
        </p:nvSpPr>
        <p:spPr/>
        <p:txBody>
          <a:bodyPr/>
          <a:lstStyle/>
          <a:p>
            <a:r>
              <a:rPr lang="en-US" dirty="0"/>
              <a:t>Item 2</a:t>
            </a:r>
          </a:p>
        </p:txBody>
      </p:sp>
      <p:sp>
        <p:nvSpPr>
          <p:cNvPr id="23" name="Text Placeholder 22">
            <a:extLst>
              <a:ext uri="{FF2B5EF4-FFF2-40B4-BE49-F238E27FC236}">
                <a16:creationId xmlns:a16="http://schemas.microsoft.com/office/drawing/2014/main" id="{1B9CD2D8-E1D0-464C-B472-ADF72CCF7B85}"/>
              </a:ext>
            </a:extLst>
          </p:cNvPr>
          <p:cNvSpPr>
            <a:spLocks noGrp="1"/>
          </p:cNvSpPr>
          <p:nvPr>
            <p:ph type="body" sz="quarter" idx="18"/>
          </p:nvPr>
        </p:nvSpPr>
        <p:spPr/>
        <p:txBody>
          <a:bodyPr>
            <a:noAutofit/>
          </a:bodyPr>
          <a:lstStyle/>
          <a:p>
            <a:r>
              <a:rPr lang="en-US" sz="1200" dirty="0"/>
              <a:t>Lorem ipsum dolor sit </a:t>
            </a:r>
            <a:r>
              <a:rPr lang="en-US" sz="1200" dirty="0" err="1"/>
              <a:t>amet</a:t>
            </a:r>
            <a:r>
              <a:rPr lang="en-US" sz="1200" dirty="0"/>
              <a:t>, </a:t>
            </a:r>
            <a:r>
              <a:rPr lang="en-US" sz="1200" dirty="0" err="1"/>
              <a:t>consectetuer</a:t>
            </a:r>
            <a:r>
              <a:rPr lang="en-US" sz="1200" dirty="0"/>
              <a:t>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err="1"/>
              <a:t>congue</a:t>
            </a:r>
            <a:r>
              <a:rPr lang="en-US" sz="1200"/>
              <a:t> .</a:t>
            </a:r>
            <a:endParaRPr lang="uk-UA" sz="1200" dirty="0"/>
          </a:p>
        </p:txBody>
      </p:sp>
      <p:sp>
        <p:nvSpPr>
          <p:cNvPr id="16" name="Text Placeholder 15">
            <a:extLst>
              <a:ext uri="{FF2B5EF4-FFF2-40B4-BE49-F238E27FC236}">
                <a16:creationId xmlns:a16="http://schemas.microsoft.com/office/drawing/2014/main" id="{6E39C90E-881A-4666-8478-C2D3DEE32E2C}"/>
              </a:ext>
            </a:extLst>
          </p:cNvPr>
          <p:cNvSpPr>
            <a:spLocks noGrp="1"/>
          </p:cNvSpPr>
          <p:nvPr>
            <p:ph type="body" sz="quarter" idx="22"/>
          </p:nvPr>
        </p:nvSpPr>
        <p:spPr/>
        <p:txBody>
          <a:bodyPr/>
          <a:lstStyle/>
          <a:p>
            <a:r>
              <a:rPr lang="en-US" dirty="0"/>
              <a:t>03</a:t>
            </a:r>
          </a:p>
        </p:txBody>
      </p:sp>
      <p:sp>
        <p:nvSpPr>
          <p:cNvPr id="27" name="Text Placeholder 26">
            <a:extLst>
              <a:ext uri="{FF2B5EF4-FFF2-40B4-BE49-F238E27FC236}">
                <a16:creationId xmlns:a16="http://schemas.microsoft.com/office/drawing/2014/main" id="{9AD4F9D2-1928-41D4-A77C-35DBCE69ACE5}"/>
              </a:ext>
            </a:extLst>
          </p:cNvPr>
          <p:cNvSpPr>
            <a:spLocks noGrp="1"/>
          </p:cNvSpPr>
          <p:nvPr>
            <p:ph type="body" sz="quarter" idx="23"/>
          </p:nvPr>
        </p:nvSpPr>
        <p:spPr/>
        <p:txBody>
          <a:bodyPr/>
          <a:lstStyle/>
          <a:p>
            <a:r>
              <a:rPr lang="en-US" dirty="0"/>
              <a:t>Item 3</a:t>
            </a:r>
          </a:p>
        </p:txBody>
      </p:sp>
      <p:sp>
        <p:nvSpPr>
          <p:cNvPr id="28" name="Text Placeholder 27">
            <a:extLst>
              <a:ext uri="{FF2B5EF4-FFF2-40B4-BE49-F238E27FC236}">
                <a16:creationId xmlns:a16="http://schemas.microsoft.com/office/drawing/2014/main" id="{870EE6C5-4871-4118-AC50-EACAF17A9EE8}"/>
              </a:ext>
            </a:extLst>
          </p:cNvPr>
          <p:cNvSpPr>
            <a:spLocks noGrp="1"/>
          </p:cNvSpPr>
          <p:nvPr>
            <p:ph type="body" sz="quarter" idx="24"/>
          </p:nvPr>
        </p:nvSpPr>
        <p:spPr/>
        <p:txBody>
          <a:bodyPr>
            <a:noAutofit/>
          </a:bodyPr>
          <a:lstStyle/>
          <a:p>
            <a:r>
              <a:rPr lang="en-US" sz="1200" dirty="0"/>
              <a:t>Lorem ipsum dolor sit </a:t>
            </a:r>
            <a:r>
              <a:rPr lang="en-US" sz="1200" dirty="0" err="1"/>
              <a:t>amet</a:t>
            </a:r>
            <a:r>
              <a:rPr lang="en-US" sz="1200" dirty="0"/>
              <a:t>, </a:t>
            </a:r>
            <a:r>
              <a:rPr lang="en-US" sz="1200" dirty="0" err="1"/>
              <a:t>consectetuer</a:t>
            </a:r>
            <a:r>
              <a:rPr lang="en-US" sz="1200" dirty="0"/>
              <a:t>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err="1"/>
              <a:t>congue</a:t>
            </a:r>
            <a:r>
              <a:rPr lang="en-US" sz="1200"/>
              <a:t> .</a:t>
            </a:r>
            <a:endParaRPr lang="uk-UA" sz="1200" dirty="0"/>
          </a:p>
        </p:txBody>
      </p:sp>
      <p:sp>
        <p:nvSpPr>
          <p:cNvPr id="13" name="Text Placeholder 12">
            <a:extLst>
              <a:ext uri="{FF2B5EF4-FFF2-40B4-BE49-F238E27FC236}">
                <a16:creationId xmlns:a16="http://schemas.microsoft.com/office/drawing/2014/main" id="{EB0774E9-9437-406C-8E0B-A7D5C79537F3}"/>
              </a:ext>
            </a:extLst>
          </p:cNvPr>
          <p:cNvSpPr>
            <a:spLocks noGrp="1"/>
          </p:cNvSpPr>
          <p:nvPr>
            <p:ph type="body" sz="quarter" idx="19"/>
          </p:nvPr>
        </p:nvSpPr>
        <p:spPr/>
        <p:txBody>
          <a:bodyPr/>
          <a:lstStyle/>
          <a:p>
            <a:r>
              <a:rPr lang="en-US" dirty="0"/>
              <a:t>04</a:t>
            </a:r>
          </a:p>
        </p:txBody>
      </p:sp>
      <p:sp>
        <p:nvSpPr>
          <p:cNvPr id="24" name="Text Placeholder 23">
            <a:extLst>
              <a:ext uri="{FF2B5EF4-FFF2-40B4-BE49-F238E27FC236}">
                <a16:creationId xmlns:a16="http://schemas.microsoft.com/office/drawing/2014/main" id="{12A25632-9B6B-41BC-A1DE-A56DE9085C82}"/>
              </a:ext>
            </a:extLst>
          </p:cNvPr>
          <p:cNvSpPr>
            <a:spLocks noGrp="1"/>
          </p:cNvSpPr>
          <p:nvPr>
            <p:ph type="body" sz="quarter" idx="20"/>
          </p:nvPr>
        </p:nvSpPr>
        <p:spPr/>
        <p:txBody>
          <a:bodyPr/>
          <a:lstStyle/>
          <a:p>
            <a:r>
              <a:rPr lang="en-US" dirty="0"/>
              <a:t>Item 4</a:t>
            </a:r>
          </a:p>
        </p:txBody>
      </p:sp>
      <p:sp>
        <p:nvSpPr>
          <p:cNvPr id="25" name="Text Placeholder 24">
            <a:extLst>
              <a:ext uri="{FF2B5EF4-FFF2-40B4-BE49-F238E27FC236}">
                <a16:creationId xmlns:a16="http://schemas.microsoft.com/office/drawing/2014/main" id="{A32511A6-6B0A-402F-A369-46557EA89E23}"/>
              </a:ext>
            </a:extLst>
          </p:cNvPr>
          <p:cNvSpPr>
            <a:spLocks noGrp="1"/>
          </p:cNvSpPr>
          <p:nvPr>
            <p:ph type="body" sz="quarter" idx="21"/>
          </p:nvPr>
        </p:nvSpPr>
        <p:spPr/>
        <p:txBody>
          <a:bodyPr>
            <a:noAutofit/>
          </a:bodyPr>
          <a:lstStyle/>
          <a:p>
            <a:r>
              <a:rPr lang="en-US" sz="1200" dirty="0"/>
              <a:t>Lorem ipsum dolor sit </a:t>
            </a:r>
            <a:r>
              <a:rPr lang="en-US" sz="1200" dirty="0" err="1"/>
              <a:t>amet</a:t>
            </a:r>
            <a:r>
              <a:rPr lang="en-US" sz="1200" dirty="0"/>
              <a:t>, </a:t>
            </a:r>
            <a:r>
              <a:rPr lang="en-US" sz="1200" dirty="0" err="1"/>
              <a:t>consectetuer</a:t>
            </a:r>
            <a:r>
              <a:rPr lang="en-US" sz="1200" dirty="0"/>
              <a:t> </a:t>
            </a:r>
            <a:r>
              <a:rPr lang="en-US" sz="1200" dirty="0" err="1"/>
              <a:t>adipiscing</a:t>
            </a:r>
            <a:r>
              <a:rPr lang="en-US" sz="1200" dirty="0"/>
              <a:t> </a:t>
            </a:r>
            <a:r>
              <a:rPr lang="en-US" sz="1200" dirty="0" err="1"/>
              <a:t>elit</a:t>
            </a:r>
            <a:r>
              <a:rPr lang="en-US" sz="1200" dirty="0"/>
              <a:t>. Maecenas </a:t>
            </a:r>
            <a:r>
              <a:rPr lang="en-US" sz="1200" dirty="0" err="1"/>
              <a:t>porttitor</a:t>
            </a:r>
            <a:r>
              <a:rPr lang="en-US" sz="1200" dirty="0"/>
              <a:t> </a:t>
            </a:r>
            <a:r>
              <a:rPr lang="en-US" sz="1200" err="1"/>
              <a:t>congue</a:t>
            </a:r>
            <a:r>
              <a:rPr lang="en-US" sz="1200"/>
              <a:t> .</a:t>
            </a:r>
            <a:endParaRPr lang="uk-UA" sz="1200" dirty="0"/>
          </a:p>
        </p:txBody>
      </p:sp>
    </p:spTree>
    <p:extLst>
      <p:ext uri="{BB962C8B-B14F-4D97-AF65-F5344CB8AC3E}">
        <p14:creationId xmlns:p14="http://schemas.microsoft.com/office/powerpoint/2010/main" val="1319585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92C65-F085-49B1-BEBC-331B59363297}"/>
              </a:ext>
            </a:extLst>
          </p:cNvPr>
          <p:cNvSpPr>
            <a:spLocks noGrp="1"/>
          </p:cNvSpPr>
          <p:nvPr>
            <p:ph type="title"/>
          </p:nvPr>
        </p:nvSpPr>
        <p:spPr/>
        <p:txBody>
          <a:bodyPr/>
          <a:lstStyle/>
          <a:p>
            <a:r>
              <a:rPr lang="en-US" dirty="0"/>
              <a:t>Slide Title</a:t>
            </a:r>
          </a:p>
        </p:txBody>
      </p:sp>
      <p:sp>
        <p:nvSpPr>
          <p:cNvPr id="6" name="Text Placeholder 5">
            <a:extLst>
              <a:ext uri="{FF2B5EF4-FFF2-40B4-BE49-F238E27FC236}">
                <a16:creationId xmlns:a16="http://schemas.microsoft.com/office/drawing/2014/main" id="{C42E0238-EEE3-403B-A497-10AEA4DC6E11}"/>
              </a:ext>
            </a:extLst>
          </p:cNvPr>
          <p:cNvSpPr>
            <a:spLocks noGrp="1"/>
          </p:cNvSpPr>
          <p:nvPr>
            <p:ph type="body" sz="quarter" idx="15"/>
          </p:nvPr>
        </p:nvSpPr>
        <p:spPr/>
        <p:txBody>
          <a:bodyPr/>
          <a:lstStyle/>
          <a:p>
            <a:r>
              <a:rPr lang="en-US" dirty="0">
                <a:solidFill>
                  <a:srgbClr val="092C74"/>
                </a:solidFill>
              </a:rPr>
              <a:t>01</a:t>
            </a:r>
          </a:p>
        </p:txBody>
      </p:sp>
      <p:sp>
        <p:nvSpPr>
          <p:cNvPr id="30" name="Text Placeholder 29">
            <a:extLst>
              <a:ext uri="{FF2B5EF4-FFF2-40B4-BE49-F238E27FC236}">
                <a16:creationId xmlns:a16="http://schemas.microsoft.com/office/drawing/2014/main" id="{68C27DA8-3F72-4E5B-A762-B161B5F6326F}"/>
              </a:ext>
            </a:extLst>
          </p:cNvPr>
          <p:cNvSpPr>
            <a:spLocks noGrp="1"/>
          </p:cNvSpPr>
          <p:nvPr>
            <p:ph type="body" sz="quarter" idx="23"/>
          </p:nvPr>
        </p:nvSpPr>
        <p:spPr/>
        <p:txBody>
          <a:bodyPr/>
          <a:lstStyle/>
          <a:p>
            <a:r>
              <a:rPr lang="en-US" dirty="0">
                <a:solidFill>
                  <a:srgbClr val="092C74"/>
                </a:solidFill>
              </a:rPr>
              <a:t>Item 1</a:t>
            </a:r>
          </a:p>
        </p:txBody>
      </p:sp>
      <p:sp>
        <p:nvSpPr>
          <p:cNvPr id="31" name="Text Placeholder 30">
            <a:extLst>
              <a:ext uri="{FF2B5EF4-FFF2-40B4-BE49-F238E27FC236}">
                <a16:creationId xmlns:a16="http://schemas.microsoft.com/office/drawing/2014/main" id="{B7884B36-8E55-4D46-841D-5F4CCB1C9E9F}"/>
              </a:ext>
            </a:extLst>
          </p:cNvPr>
          <p:cNvSpPr>
            <a:spLocks noGrp="1"/>
          </p:cNvSpPr>
          <p:nvPr>
            <p:ph type="body" sz="quarter" idx="24"/>
          </p:nvPr>
        </p:nvSpPr>
        <p:spPr/>
        <p:txBody>
          <a:bodyPr>
            <a:normAutofit lnSpcReduction="10000"/>
          </a:bodyPr>
          <a:lstStyle/>
          <a:p>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maecenas</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porttitor</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uk-UA"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Placeholder 6">
            <a:extLst>
              <a:ext uri="{FF2B5EF4-FFF2-40B4-BE49-F238E27FC236}">
                <a16:creationId xmlns:a16="http://schemas.microsoft.com/office/drawing/2014/main" id="{8D1D7761-7999-40CE-A4B1-36741426BF69}"/>
              </a:ext>
            </a:extLst>
          </p:cNvPr>
          <p:cNvSpPr>
            <a:spLocks noGrp="1"/>
          </p:cNvSpPr>
          <p:nvPr>
            <p:ph type="body" sz="quarter" idx="16"/>
          </p:nvPr>
        </p:nvSpPr>
        <p:spPr/>
        <p:txBody>
          <a:bodyPr/>
          <a:lstStyle/>
          <a:p>
            <a:r>
              <a:rPr lang="en-US" dirty="0"/>
              <a:t>02</a:t>
            </a:r>
          </a:p>
        </p:txBody>
      </p:sp>
      <p:sp>
        <p:nvSpPr>
          <p:cNvPr id="16" name="Text Placeholder 15">
            <a:extLst>
              <a:ext uri="{FF2B5EF4-FFF2-40B4-BE49-F238E27FC236}">
                <a16:creationId xmlns:a16="http://schemas.microsoft.com/office/drawing/2014/main" id="{27FDFDBD-B557-4A23-A8DE-7DEA3B36D81E}"/>
              </a:ext>
            </a:extLst>
          </p:cNvPr>
          <p:cNvSpPr>
            <a:spLocks noGrp="1"/>
          </p:cNvSpPr>
          <p:nvPr>
            <p:ph type="body" sz="quarter" idx="19"/>
          </p:nvPr>
        </p:nvSpPr>
        <p:spPr/>
        <p:txBody>
          <a:bodyPr/>
          <a:lstStyle/>
          <a:p>
            <a:r>
              <a:rPr lang="en-US" dirty="0"/>
              <a:t>Item 2</a:t>
            </a:r>
          </a:p>
        </p:txBody>
      </p:sp>
      <p:sp>
        <p:nvSpPr>
          <p:cNvPr id="17" name="Text Placeholder 16">
            <a:extLst>
              <a:ext uri="{FF2B5EF4-FFF2-40B4-BE49-F238E27FC236}">
                <a16:creationId xmlns:a16="http://schemas.microsoft.com/office/drawing/2014/main" id="{4EBFFD5D-BFE8-4F36-98BF-01392FA92061}"/>
              </a:ext>
            </a:extLst>
          </p:cNvPr>
          <p:cNvSpPr>
            <a:spLocks noGrp="1"/>
          </p:cNvSpPr>
          <p:nvPr>
            <p:ph type="body" sz="quarter" idx="20"/>
          </p:nvPr>
        </p:nvSpPr>
        <p:spPr/>
        <p:txBody>
          <a:bodyPr>
            <a:normAutofit lnSpcReduction="10000"/>
          </a:bodyPr>
          <a:lstStyle/>
          <a:p>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maecenas</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porttitor</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uk-UA"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 Placeholder 13">
            <a:extLst>
              <a:ext uri="{FF2B5EF4-FFF2-40B4-BE49-F238E27FC236}">
                <a16:creationId xmlns:a16="http://schemas.microsoft.com/office/drawing/2014/main" id="{1E9EDA64-AFD5-4B9C-B596-F7AE2E43799D}"/>
              </a:ext>
            </a:extLst>
          </p:cNvPr>
          <p:cNvSpPr>
            <a:spLocks noGrp="1"/>
          </p:cNvSpPr>
          <p:nvPr>
            <p:ph type="body" sz="quarter" idx="17"/>
          </p:nvPr>
        </p:nvSpPr>
        <p:spPr/>
        <p:txBody>
          <a:bodyPr/>
          <a:lstStyle/>
          <a:p>
            <a:r>
              <a:rPr lang="en-US" dirty="0">
                <a:solidFill>
                  <a:srgbClr val="092C74"/>
                </a:solidFill>
              </a:rPr>
              <a:t>04</a:t>
            </a:r>
          </a:p>
        </p:txBody>
      </p:sp>
      <p:sp>
        <p:nvSpPr>
          <p:cNvPr id="18" name="Text Placeholder 17">
            <a:extLst>
              <a:ext uri="{FF2B5EF4-FFF2-40B4-BE49-F238E27FC236}">
                <a16:creationId xmlns:a16="http://schemas.microsoft.com/office/drawing/2014/main" id="{A55C075D-9A2E-4902-92DA-45F0745CF251}"/>
              </a:ext>
            </a:extLst>
          </p:cNvPr>
          <p:cNvSpPr>
            <a:spLocks noGrp="1"/>
          </p:cNvSpPr>
          <p:nvPr>
            <p:ph type="body" sz="quarter" idx="21"/>
          </p:nvPr>
        </p:nvSpPr>
        <p:spPr/>
        <p:txBody>
          <a:bodyPr/>
          <a:lstStyle/>
          <a:p>
            <a:r>
              <a:rPr lang="en-US" dirty="0">
                <a:solidFill>
                  <a:srgbClr val="092C74"/>
                </a:solidFill>
              </a:rPr>
              <a:t>Item 4</a:t>
            </a:r>
          </a:p>
        </p:txBody>
      </p:sp>
      <p:sp>
        <p:nvSpPr>
          <p:cNvPr id="21" name="Text Placeholder 20">
            <a:extLst>
              <a:ext uri="{FF2B5EF4-FFF2-40B4-BE49-F238E27FC236}">
                <a16:creationId xmlns:a16="http://schemas.microsoft.com/office/drawing/2014/main" id="{D344058F-4B4C-49CE-8281-0B6DD9568A70}"/>
              </a:ext>
            </a:extLst>
          </p:cNvPr>
          <p:cNvSpPr>
            <a:spLocks noGrp="1"/>
          </p:cNvSpPr>
          <p:nvPr>
            <p:ph type="body" sz="quarter" idx="22"/>
          </p:nvPr>
        </p:nvSpPr>
        <p:spPr/>
        <p:txBody>
          <a:bodyPr>
            <a:normAutofit lnSpcReduction="10000"/>
          </a:bodyPr>
          <a:lstStyle/>
          <a:p>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maecenas</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porttitor</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uk-UA"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 Placeholder 14">
            <a:extLst>
              <a:ext uri="{FF2B5EF4-FFF2-40B4-BE49-F238E27FC236}">
                <a16:creationId xmlns:a16="http://schemas.microsoft.com/office/drawing/2014/main" id="{CBF09414-65F3-455B-89E2-099C59CD0459}"/>
              </a:ext>
            </a:extLst>
          </p:cNvPr>
          <p:cNvSpPr>
            <a:spLocks noGrp="1"/>
          </p:cNvSpPr>
          <p:nvPr>
            <p:ph type="body" sz="quarter" idx="18"/>
          </p:nvPr>
        </p:nvSpPr>
        <p:spPr/>
        <p:txBody>
          <a:bodyPr/>
          <a:lstStyle/>
          <a:p>
            <a:r>
              <a:rPr lang="en-US" dirty="0"/>
              <a:t>03</a:t>
            </a:r>
          </a:p>
        </p:txBody>
      </p:sp>
      <p:sp>
        <p:nvSpPr>
          <p:cNvPr id="32" name="Text Placeholder 31">
            <a:extLst>
              <a:ext uri="{FF2B5EF4-FFF2-40B4-BE49-F238E27FC236}">
                <a16:creationId xmlns:a16="http://schemas.microsoft.com/office/drawing/2014/main" id="{5ACA5D09-FDDD-4A79-8E94-13390C152BA4}"/>
              </a:ext>
            </a:extLst>
          </p:cNvPr>
          <p:cNvSpPr>
            <a:spLocks noGrp="1"/>
          </p:cNvSpPr>
          <p:nvPr>
            <p:ph type="body" sz="quarter" idx="25"/>
          </p:nvPr>
        </p:nvSpPr>
        <p:spPr/>
        <p:txBody>
          <a:bodyPr/>
          <a:lstStyle/>
          <a:p>
            <a:r>
              <a:rPr lang="en-US" dirty="0"/>
              <a:t>Item 3</a:t>
            </a:r>
          </a:p>
        </p:txBody>
      </p:sp>
      <p:sp>
        <p:nvSpPr>
          <p:cNvPr id="36" name="Text Placeholder 35">
            <a:extLst>
              <a:ext uri="{FF2B5EF4-FFF2-40B4-BE49-F238E27FC236}">
                <a16:creationId xmlns:a16="http://schemas.microsoft.com/office/drawing/2014/main" id="{415FD6E1-609B-4790-9B62-11F5A3BC85DC}"/>
              </a:ext>
            </a:extLst>
          </p:cNvPr>
          <p:cNvSpPr>
            <a:spLocks noGrp="1"/>
          </p:cNvSpPr>
          <p:nvPr>
            <p:ph type="body" sz="quarter" idx="26"/>
          </p:nvPr>
        </p:nvSpPr>
        <p:spPr/>
        <p:txBody>
          <a:bodyPr>
            <a:normAutofit lnSpcReduction="10000"/>
          </a:bodyPr>
          <a:lstStyle/>
          <a:p>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amet</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consectetuer</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adipiscing</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elit</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maecenas</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200" dirty="0" err="1">
                <a:solidFill>
                  <a:schemeClr val="tx1"/>
                </a:solidFill>
                <a:latin typeface="Tahoma" panose="020B0604030504040204" pitchFamily="34" charset="0"/>
                <a:ea typeface="Tahoma" panose="020B0604030504040204" pitchFamily="34" charset="0"/>
                <a:cs typeface="Tahoma" panose="020B0604030504040204" pitchFamily="34" charset="0"/>
              </a:rPr>
              <a:t>porttitor</a:t>
            </a:r>
            <a:r>
              <a:rPr lang="en-US" sz="1200" dirty="0">
                <a:solidFill>
                  <a:schemeClr val="tx1"/>
                </a:solidFill>
                <a:latin typeface="Tahoma" panose="020B0604030504040204" pitchFamily="34" charset="0"/>
                <a:ea typeface="Tahoma" panose="020B0604030504040204" pitchFamily="34" charset="0"/>
                <a:cs typeface="Tahoma" panose="020B0604030504040204" pitchFamily="34" charset="0"/>
              </a:rPr>
              <a:t>.</a:t>
            </a:r>
            <a:endParaRPr lang="uk-UA"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50461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C4FEB-E63F-448A-AF36-AA368319708D}"/>
              </a:ext>
            </a:extLst>
          </p:cNvPr>
          <p:cNvSpPr>
            <a:spLocks noGrp="1"/>
          </p:cNvSpPr>
          <p:nvPr>
            <p:ph type="title"/>
          </p:nvPr>
        </p:nvSpPr>
        <p:spPr/>
        <p:txBody>
          <a:bodyPr/>
          <a:lstStyle/>
          <a:p>
            <a:r>
              <a:rPr lang="en-US" dirty="0"/>
              <a:t>Slide Title</a:t>
            </a:r>
          </a:p>
        </p:txBody>
      </p:sp>
      <p:sp>
        <p:nvSpPr>
          <p:cNvPr id="4" name="Text Placeholder 3">
            <a:extLst>
              <a:ext uri="{FF2B5EF4-FFF2-40B4-BE49-F238E27FC236}">
                <a16:creationId xmlns:a16="http://schemas.microsoft.com/office/drawing/2014/main" id="{98412C62-A460-4D19-A56A-F249FA9295A1}"/>
              </a:ext>
            </a:extLst>
          </p:cNvPr>
          <p:cNvSpPr>
            <a:spLocks noGrp="1"/>
          </p:cNvSpPr>
          <p:nvPr>
            <p:ph type="body" sz="quarter" idx="15"/>
          </p:nvPr>
        </p:nvSpPr>
        <p:spPr/>
        <p:txBody>
          <a:bodyPr/>
          <a:lstStyle/>
          <a:p>
            <a:r>
              <a:rPr lang="en-US" sz="2000" b="1" dirty="0">
                <a:solidFill>
                  <a:srgbClr val="092C74"/>
                </a:solidFill>
                <a:latin typeface="Tahoma" panose="020B0604030504040204" pitchFamily="34" charset="0"/>
                <a:ea typeface="Tahoma" panose="020B0604030504040204" pitchFamily="34" charset="0"/>
                <a:cs typeface="Tahoma" panose="020B0604030504040204" pitchFamily="34" charset="0"/>
              </a:rPr>
              <a:t>Secondary Title</a:t>
            </a:r>
            <a:endParaRPr lang="uk-UA" sz="2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 Placeholder 5">
            <a:extLst>
              <a:ext uri="{FF2B5EF4-FFF2-40B4-BE49-F238E27FC236}">
                <a16:creationId xmlns:a16="http://schemas.microsoft.com/office/drawing/2014/main" id="{7657E523-738E-46BE-878C-5089F828DBDD}"/>
              </a:ext>
            </a:extLst>
          </p:cNvPr>
          <p:cNvSpPr>
            <a:spLocks noGrp="1"/>
          </p:cNvSpPr>
          <p:nvPr>
            <p:ph type="body" sz="quarter" idx="22"/>
          </p:nvPr>
        </p:nvSpPr>
        <p:spPr/>
        <p:txBody>
          <a:bodyPr/>
          <a:lstStyle/>
          <a:p>
            <a:pPr defTabSz="51435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p>
          <a:p>
            <a:pPr defTabSz="514350"/>
            <a:r>
              <a:rPr lang="en-US" dirty="0"/>
              <a:t>Maecenas </a:t>
            </a:r>
            <a:r>
              <a:rPr lang="en-US" dirty="0" err="1"/>
              <a:t>porttitor</a:t>
            </a:r>
            <a:r>
              <a:rPr lang="en-US" dirty="0"/>
              <a:t> </a:t>
            </a:r>
            <a:r>
              <a:rPr lang="en-US" dirty="0" err="1"/>
              <a:t>congue</a:t>
            </a:r>
            <a:r>
              <a:rPr lang="en-US" dirty="0"/>
              <a:t> </a:t>
            </a:r>
            <a:r>
              <a:rPr lang="en-US" dirty="0" err="1"/>
              <a:t>massa</a:t>
            </a:r>
            <a:r>
              <a:rPr lang="en-US" dirty="0"/>
              <a:t>. </a:t>
            </a:r>
            <a:r>
              <a:rPr lang="en-US" dirty="0" err="1"/>
              <a:t>Fusce</a:t>
            </a:r>
            <a:r>
              <a:rPr lang="en-US" dirty="0"/>
              <a:t> </a:t>
            </a:r>
            <a:r>
              <a:rPr lang="en-US" dirty="0" err="1"/>
              <a:t>posuere</a:t>
            </a:r>
            <a:r>
              <a:rPr lang="en-US" dirty="0"/>
              <a:t>, magna sed pulvinar </a:t>
            </a:r>
            <a:r>
              <a:rPr lang="en-US" dirty="0" err="1"/>
              <a:t>ultricies</a:t>
            </a:r>
            <a:r>
              <a:rPr lang="en-US" dirty="0"/>
              <a:t>, </a:t>
            </a:r>
            <a:r>
              <a:rPr lang="en-US" dirty="0" err="1"/>
              <a:t>purus</a:t>
            </a:r>
            <a:r>
              <a:rPr lang="en-US" dirty="0"/>
              <a:t> </a:t>
            </a:r>
            <a:r>
              <a:rPr lang="en-US" dirty="0" err="1"/>
              <a:t>lectus</a:t>
            </a:r>
            <a:r>
              <a:rPr lang="en-US" dirty="0"/>
              <a:t> </a:t>
            </a:r>
            <a:r>
              <a:rPr lang="en-US" dirty="0" err="1"/>
              <a:t>malesuada</a:t>
            </a:r>
            <a:r>
              <a:rPr lang="en-US" dirty="0"/>
              <a:t> libero, sit </a:t>
            </a:r>
            <a:r>
              <a:rPr lang="en-US" dirty="0" err="1"/>
              <a:t>amet</a:t>
            </a:r>
            <a:r>
              <a:rPr lang="en-US" dirty="0"/>
              <a:t> </a:t>
            </a:r>
            <a:r>
              <a:rPr lang="en-US" dirty="0" err="1"/>
              <a:t>commodo</a:t>
            </a:r>
            <a:r>
              <a:rPr lang="en-US" dirty="0"/>
              <a:t> magna eros </a:t>
            </a:r>
            <a:r>
              <a:rPr lang="en-US" dirty="0" err="1"/>
              <a:t>quis</a:t>
            </a:r>
            <a:r>
              <a:rPr lang="en-US" dirty="0"/>
              <a:t> </a:t>
            </a:r>
            <a:r>
              <a:rPr lang="en-US" dirty="0" err="1"/>
              <a:t>urna</a:t>
            </a:r>
            <a:r>
              <a:rPr lang="en-US" dirty="0"/>
              <a:t>. </a:t>
            </a:r>
          </a:p>
          <a:p>
            <a:pPr defTabSz="514350"/>
            <a:r>
              <a:rPr lang="en-US" dirty="0"/>
              <a:t>Nunc </a:t>
            </a:r>
            <a:r>
              <a:rPr lang="en-US" dirty="0" err="1"/>
              <a:t>viverra</a:t>
            </a:r>
            <a:r>
              <a:rPr lang="en-US" dirty="0"/>
              <a:t> </a:t>
            </a:r>
            <a:r>
              <a:rPr lang="en-US" dirty="0" err="1"/>
              <a:t>imperdiet</a:t>
            </a:r>
            <a:r>
              <a:rPr lang="en-US" dirty="0"/>
              <a:t> </a:t>
            </a:r>
            <a:r>
              <a:rPr lang="en-US" dirty="0" err="1"/>
              <a:t>enim</a:t>
            </a:r>
            <a:r>
              <a:rPr lang="en-US" dirty="0"/>
              <a:t>. </a:t>
            </a:r>
            <a:r>
              <a:rPr lang="en-US" dirty="0" err="1"/>
              <a:t>Fusce</a:t>
            </a:r>
            <a:r>
              <a:rPr lang="en-US" dirty="0"/>
              <a:t> est. </a:t>
            </a:r>
            <a:r>
              <a:rPr lang="en-US" dirty="0" err="1"/>
              <a:t>Vivamus</a:t>
            </a:r>
            <a:r>
              <a:rPr lang="en-US" dirty="0"/>
              <a:t> a </a:t>
            </a:r>
            <a:r>
              <a:rPr lang="en-US" dirty="0" err="1"/>
              <a:t>tellus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a:t>
            </a:r>
          </a:p>
        </p:txBody>
      </p:sp>
      <p:sp>
        <p:nvSpPr>
          <p:cNvPr id="19" name="Text Placeholder 18">
            <a:extLst>
              <a:ext uri="{FF2B5EF4-FFF2-40B4-BE49-F238E27FC236}">
                <a16:creationId xmlns:a16="http://schemas.microsoft.com/office/drawing/2014/main" id="{5C1D2813-42F5-4BCD-A52D-C3C947B7E64F}"/>
              </a:ext>
            </a:extLst>
          </p:cNvPr>
          <p:cNvSpPr>
            <a:spLocks noGrp="1"/>
          </p:cNvSpPr>
          <p:nvPr>
            <p:ph type="body" sz="quarter" idx="23"/>
          </p:nvPr>
        </p:nvSpPr>
        <p:spPr/>
        <p:txBody>
          <a:bodyPr/>
          <a:lstStyle/>
          <a:p>
            <a:r>
              <a:rPr lang="en-US" dirty="0"/>
              <a:t>50%</a:t>
            </a:r>
          </a:p>
        </p:txBody>
      </p:sp>
      <p:sp>
        <p:nvSpPr>
          <p:cNvPr id="18" name="Text Placeholder 17">
            <a:extLst>
              <a:ext uri="{FF2B5EF4-FFF2-40B4-BE49-F238E27FC236}">
                <a16:creationId xmlns:a16="http://schemas.microsoft.com/office/drawing/2014/main" id="{08FCF26D-A115-41D2-867D-08A694F489DE}"/>
              </a:ext>
            </a:extLst>
          </p:cNvPr>
          <p:cNvSpPr>
            <a:spLocks noGrp="1"/>
          </p:cNvSpPr>
          <p:nvPr>
            <p:ph type="body" sz="quarter" idx="16"/>
          </p:nvPr>
        </p:nvSpPr>
        <p:spPr/>
        <p:txBody>
          <a:bodyPr/>
          <a:lstStyle/>
          <a:p>
            <a:pPr algn="ctr" defTabSz="514350">
              <a:defRPr/>
            </a:pPr>
            <a:r>
              <a:rPr lang="en-US" sz="1200" dirty="0"/>
              <a:t>Lorem ipsum dolor sit </a:t>
            </a:r>
            <a:r>
              <a:rPr lang="en-US" sz="1200" dirty="0" err="1"/>
              <a:t>amet</a:t>
            </a:r>
            <a:endParaRPr lang="uk-UA" sz="1200" dirty="0"/>
          </a:p>
        </p:txBody>
      </p:sp>
      <p:sp>
        <p:nvSpPr>
          <p:cNvPr id="20" name="Text Placeholder 19">
            <a:extLst>
              <a:ext uri="{FF2B5EF4-FFF2-40B4-BE49-F238E27FC236}">
                <a16:creationId xmlns:a16="http://schemas.microsoft.com/office/drawing/2014/main" id="{52553FDE-0571-45DC-9237-A6335BCE9752}"/>
              </a:ext>
            </a:extLst>
          </p:cNvPr>
          <p:cNvSpPr>
            <a:spLocks noGrp="1"/>
          </p:cNvSpPr>
          <p:nvPr>
            <p:ph type="body" sz="quarter" idx="24"/>
          </p:nvPr>
        </p:nvSpPr>
        <p:spPr/>
        <p:txBody>
          <a:bodyPr/>
          <a:lstStyle/>
          <a:p>
            <a:r>
              <a:rPr lang="en-US" dirty="0">
                <a:solidFill>
                  <a:srgbClr val="092C74"/>
                </a:solidFill>
              </a:rPr>
              <a:t>20%</a:t>
            </a:r>
          </a:p>
        </p:txBody>
      </p:sp>
      <p:sp>
        <p:nvSpPr>
          <p:cNvPr id="21" name="Text Placeholder 20">
            <a:extLst>
              <a:ext uri="{FF2B5EF4-FFF2-40B4-BE49-F238E27FC236}">
                <a16:creationId xmlns:a16="http://schemas.microsoft.com/office/drawing/2014/main" id="{DD6A1D62-A1D2-44F8-AE22-7B6C32E84604}"/>
              </a:ext>
            </a:extLst>
          </p:cNvPr>
          <p:cNvSpPr>
            <a:spLocks noGrp="1"/>
          </p:cNvSpPr>
          <p:nvPr>
            <p:ph type="body" sz="quarter" idx="25"/>
          </p:nvPr>
        </p:nvSpPr>
        <p:spPr/>
        <p:txBody>
          <a:bodyPr/>
          <a:lstStyle/>
          <a:p>
            <a:r>
              <a:rPr lang="en-US" sz="1200" dirty="0">
                <a:solidFill>
                  <a:srgbClr val="092C74"/>
                </a:solidFill>
              </a:rPr>
              <a:t>Lorem ipsum dolor sit </a:t>
            </a:r>
            <a:r>
              <a:rPr lang="en-US" sz="1200" dirty="0" err="1">
                <a:solidFill>
                  <a:srgbClr val="092C74"/>
                </a:solidFill>
              </a:rPr>
              <a:t>amet</a:t>
            </a:r>
            <a:endParaRPr lang="uk-UA" sz="1200" dirty="0">
              <a:solidFill>
                <a:srgbClr val="092C74"/>
              </a:solidFill>
            </a:endParaRPr>
          </a:p>
        </p:txBody>
      </p:sp>
      <p:sp>
        <p:nvSpPr>
          <p:cNvPr id="22" name="Text Placeholder 21">
            <a:extLst>
              <a:ext uri="{FF2B5EF4-FFF2-40B4-BE49-F238E27FC236}">
                <a16:creationId xmlns:a16="http://schemas.microsoft.com/office/drawing/2014/main" id="{6177A4DD-19D4-4321-AC3E-B9E908EFB6BA}"/>
              </a:ext>
            </a:extLst>
          </p:cNvPr>
          <p:cNvSpPr>
            <a:spLocks noGrp="1"/>
          </p:cNvSpPr>
          <p:nvPr>
            <p:ph type="body" sz="quarter" idx="26"/>
          </p:nvPr>
        </p:nvSpPr>
        <p:spPr/>
        <p:txBody>
          <a:bodyPr/>
          <a:lstStyle/>
          <a:p>
            <a:r>
              <a:rPr lang="en-US" dirty="0"/>
              <a:t>30%</a:t>
            </a:r>
          </a:p>
        </p:txBody>
      </p:sp>
      <p:sp>
        <p:nvSpPr>
          <p:cNvPr id="23" name="Text Placeholder 22">
            <a:extLst>
              <a:ext uri="{FF2B5EF4-FFF2-40B4-BE49-F238E27FC236}">
                <a16:creationId xmlns:a16="http://schemas.microsoft.com/office/drawing/2014/main" id="{93BE5BE4-7242-44A0-A2AC-DFB974E3722B}"/>
              </a:ext>
            </a:extLst>
          </p:cNvPr>
          <p:cNvSpPr>
            <a:spLocks noGrp="1"/>
          </p:cNvSpPr>
          <p:nvPr>
            <p:ph type="body" sz="quarter" idx="27"/>
          </p:nvPr>
        </p:nvSpPr>
        <p:spPr/>
        <p:txBody>
          <a:bodyPr/>
          <a:lstStyle/>
          <a:p>
            <a:r>
              <a:rPr lang="en-US" sz="1200" dirty="0"/>
              <a:t>Lorem ipsum dolor sit </a:t>
            </a:r>
            <a:r>
              <a:rPr lang="en-US" sz="1200" dirty="0" err="1"/>
              <a:t>amet</a:t>
            </a:r>
            <a:endParaRPr lang="uk-UA" sz="1200" dirty="0"/>
          </a:p>
        </p:txBody>
      </p:sp>
    </p:spTree>
    <p:extLst>
      <p:ext uri="{BB962C8B-B14F-4D97-AF65-F5344CB8AC3E}">
        <p14:creationId xmlns:p14="http://schemas.microsoft.com/office/powerpoint/2010/main" val="2037230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9B2E7-2B83-4AE8-973F-7A610C92B0E9}"/>
              </a:ext>
            </a:extLst>
          </p:cNvPr>
          <p:cNvSpPr>
            <a:spLocks noGrp="1"/>
          </p:cNvSpPr>
          <p:nvPr>
            <p:ph type="title"/>
          </p:nvPr>
        </p:nvSpPr>
        <p:spPr/>
        <p:txBody>
          <a:bodyPr/>
          <a:lstStyle/>
          <a:p>
            <a:r>
              <a:rPr lang="en-US" dirty="0"/>
              <a:t>Slide Title</a:t>
            </a:r>
          </a:p>
        </p:txBody>
      </p:sp>
      <p:pic>
        <p:nvPicPr>
          <p:cNvPr id="3" name="Graphic 13">
            <a:extLst>
              <a:ext uri="{FF2B5EF4-FFF2-40B4-BE49-F238E27FC236}">
                <a16:creationId xmlns:a16="http://schemas.microsoft.com/office/drawing/2014/main" id="{D5CA184F-E97F-4435-8550-39D98F73E3DE}"/>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7186" y="2275240"/>
            <a:ext cx="563621" cy="563621"/>
          </a:xfrm>
          <a:prstGeom prst="rect">
            <a:avLst/>
          </a:prstGeom>
        </p:spPr>
      </p:pic>
      <p:sp>
        <p:nvSpPr>
          <p:cNvPr id="35" name="Text Placeholder 34">
            <a:extLst>
              <a:ext uri="{FF2B5EF4-FFF2-40B4-BE49-F238E27FC236}">
                <a16:creationId xmlns:a16="http://schemas.microsoft.com/office/drawing/2014/main" id="{A2DFD847-F52A-4F72-8884-5209721E6434}"/>
              </a:ext>
            </a:extLst>
          </p:cNvPr>
          <p:cNvSpPr>
            <a:spLocks noGrp="1"/>
          </p:cNvSpPr>
          <p:nvPr>
            <p:ph type="body" sz="quarter" idx="29"/>
          </p:nvPr>
        </p:nvSpPr>
        <p:spPr/>
        <p:txBody>
          <a:bodyPr/>
          <a:lstStyle/>
          <a:p>
            <a:r>
              <a:rPr lang="en-US" dirty="0"/>
              <a:t>Item 1</a:t>
            </a:r>
          </a:p>
        </p:txBody>
      </p:sp>
      <p:sp>
        <p:nvSpPr>
          <p:cNvPr id="26" name="Text Placeholder 25">
            <a:extLst>
              <a:ext uri="{FF2B5EF4-FFF2-40B4-BE49-F238E27FC236}">
                <a16:creationId xmlns:a16="http://schemas.microsoft.com/office/drawing/2014/main" id="{5A653755-C35F-4EB2-B3AE-B270FB4A6993}"/>
              </a:ext>
            </a:extLst>
          </p:cNvPr>
          <p:cNvSpPr>
            <a:spLocks noGrp="1"/>
          </p:cNvSpPr>
          <p:nvPr>
            <p:ph type="body" sz="quarter" idx="4294967295"/>
          </p:nvPr>
        </p:nvSpPr>
        <p:spPr>
          <a:xfrm>
            <a:off x="801629" y="3801008"/>
            <a:ext cx="1934737" cy="415498"/>
          </a:xfrm>
          <a:prstGeom prst="rect">
            <a:avLst/>
          </a:prstGeom>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pic>
        <p:nvPicPr>
          <p:cNvPr id="4" name="Graphic 13">
            <a:extLst>
              <a:ext uri="{FF2B5EF4-FFF2-40B4-BE49-F238E27FC236}">
                <a16:creationId xmlns:a16="http://schemas.microsoft.com/office/drawing/2014/main" id="{68D7A818-556B-485D-98CD-E7A9AADB4076}"/>
              </a:ext>
              <a:ext uri="{C183D7F6-B498-43B3-948B-1728B52AA6E4}">
                <adec:decorative xmlns:adec="http://schemas.microsoft.com/office/drawing/2017/decorative" val="1"/>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89052" y="2275240"/>
            <a:ext cx="563621" cy="563621"/>
          </a:xfrm>
          <a:prstGeom prst="rect">
            <a:avLst/>
          </a:prstGeom>
        </p:spPr>
      </p:pic>
      <p:sp>
        <p:nvSpPr>
          <p:cNvPr id="19" name="Text Placeholder 18">
            <a:extLst>
              <a:ext uri="{FF2B5EF4-FFF2-40B4-BE49-F238E27FC236}">
                <a16:creationId xmlns:a16="http://schemas.microsoft.com/office/drawing/2014/main" id="{7068EB62-A424-4C50-86BD-41E3DF9EEC1A}"/>
              </a:ext>
            </a:extLst>
          </p:cNvPr>
          <p:cNvSpPr>
            <a:spLocks noGrp="1"/>
          </p:cNvSpPr>
          <p:nvPr>
            <p:ph type="body" sz="quarter" idx="15"/>
          </p:nvPr>
        </p:nvSpPr>
        <p:spPr/>
        <p:txBody>
          <a:bodyPr/>
          <a:lstStyle/>
          <a:p>
            <a:r>
              <a:rPr lang="en-US" dirty="0">
                <a:solidFill>
                  <a:srgbClr val="092C74"/>
                </a:solidFill>
              </a:rPr>
              <a:t>Item 2</a:t>
            </a:r>
          </a:p>
        </p:txBody>
      </p:sp>
      <p:sp>
        <p:nvSpPr>
          <p:cNvPr id="20" name="Text Placeholder 19">
            <a:extLst>
              <a:ext uri="{FF2B5EF4-FFF2-40B4-BE49-F238E27FC236}">
                <a16:creationId xmlns:a16="http://schemas.microsoft.com/office/drawing/2014/main" id="{E80FBBCF-BC54-4C8E-8253-2EE447C23AB6}"/>
              </a:ext>
            </a:extLst>
          </p:cNvPr>
          <p:cNvSpPr>
            <a:spLocks noGrp="1"/>
          </p:cNvSpPr>
          <p:nvPr>
            <p:ph type="body" sz="quarter" idx="4294967295"/>
          </p:nvPr>
        </p:nvSpPr>
        <p:spPr>
          <a:xfrm>
            <a:off x="2209657" y="1292602"/>
            <a:ext cx="1938528" cy="411480"/>
          </a:xfrm>
          <a:prstGeom prst="rect">
            <a:avLst/>
          </a:prstGeom>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pic>
        <p:nvPicPr>
          <p:cNvPr id="5" name="Graphic 13">
            <a:extLst>
              <a:ext uri="{FF2B5EF4-FFF2-40B4-BE49-F238E27FC236}">
                <a16:creationId xmlns:a16="http://schemas.microsoft.com/office/drawing/2014/main" id="{63B15805-5A58-484D-8F3B-EAA88C93857F}"/>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90919" y="2275240"/>
            <a:ext cx="563621" cy="563621"/>
          </a:xfrm>
          <a:prstGeom prst="rect">
            <a:avLst/>
          </a:prstGeom>
        </p:spPr>
      </p:pic>
      <p:sp>
        <p:nvSpPr>
          <p:cNvPr id="32" name="Text Placeholder 31">
            <a:extLst>
              <a:ext uri="{FF2B5EF4-FFF2-40B4-BE49-F238E27FC236}">
                <a16:creationId xmlns:a16="http://schemas.microsoft.com/office/drawing/2014/main" id="{27C8263E-D1FF-4B99-9335-7D3B4A08F84F}"/>
              </a:ext>
            </a:extLst>
          </p:cNvPr>
          <p:cNvSpPr>
            <a:spLocks noGrp="1"/>
          </p:cNvSpPr>
          <p:nvPr>
            <p:ph type="body" sz="quarter" idx="27"/>
          </p:nvPr>
        </p:nvSpPr>
        <p:spPr/>
        <p:txBody>
          <a:bodyPr/>
          <a:lstStyle/>
          <a:p>
            <a:r>
              <a:rPr lang="en-US" dirty="0"/>
              <a:t>Item 3</a:t>
            </a:r>
          </a:p>
        </p:txBody>
      </p:sp>
      <p:sp>
        <p:nvSpPr>
          <p:cNvPr id="22" name="Text Placeholder 21">
            <a:extLst>
              <a:ext uri="{FF2B5EF4-FFF2-40B4-BE49-F238E27FC236}">
                <a16:creationId xmlns:a16="http://schemas.microsoft.com/office/drawing/2014/main" id="{BEBE6F6F-9120-4352-BC25-099F50D4D1E2}"/>
              </a:ext>
            </a:extLst>
          </p:cNvPr>
          <p:cNvSpPr>
            <a:spLocks noGrp="1"/>
          </p:cNvSpPr>
          <p:nvPr>
            <p:ph type="body" sz="quarter" idx="4294967295"/>
          </p:nvPr>
        </p:nvSpPr>
        <p:spPr>
          <a:xfrm>
            <a:off x="3607363" y="3801007"/>
            <a:ext cx="1938528" cy="415498"/>
          </a:xfrm>
          <a:prstGeom prst="rect">
            <a:avLst/>
          </a:prstGeom>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pic>
        <p:nvPicPr>
          <p:cNvPr id="6" name="Graphic 13">
            <a:extLst>
              <a:ext uri="{FF2B5EF4-FFF2-40B4-BE49-F238E27FC236}">
                <a16:creationId xmlns:a16="http://schemas.microsoft.com/office/drawing/2014/main" id="{AB03B5AB-FDDA-48DC-B840-0CE5433D92DC}"/>
              </a:ext>
              <a:ext uri="{C183D7F6-B498-43B3-948B-1728B52AA6E4}">
                <adec:decorative xmlns:adec="http://schemas.microsoft.com/office/drawing/2017/decorative" val="1"/>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92786" y="2275240"/>
            <a:ext cx="563621" cy="563621"/>
          </a:xfrm>
          <a:prstGeom prst="rect">
            <a:avLst/>
          </a:prstGeom>
        </p:spPr>
      </p:pic>
      <p:sp>
        <p:nvSpPr>
          <p:cNvPr id="34" name="Text Placeholder 33">
            <a:extLst>
              <a:ext uri="{FF2B5EF4-FFF2-40B4-BE49-F238E27FC236}">
                <a16:creationId xmlns:a16="http://schemas.microsoft.com/office/drawing/2014/main" id="{719A3F21-4966-4B8B-8165-26FE010A1D86}"/>
              </a:ext>
            </a:extLst>
          </p:cNvPr>
          <p:cNvSpPr>
            <a:spLocks noGrp="1"/>
          </p:cNvSpPr>
          <p:nvPr>
            <p:ph type="body" sz="quarter" idx="28"/>
          </p:nvPr>
        </p:nvSpPr>
        <p:spPr/>
        <p:txBody>
          <a:bodyPr/>
          <a:lstStyle/>
          <a:p>
            <a:r>
              <a:rPr lang="en-US" dirty="0">
                <a:solidFill>
                  <a:srgbClr val="092C74"/>
                </a:solidFill>
              </a:rPr>
              <a:t>Item 4</a:t>
            </a:r>
          </a:p>
        </p:txBody>
      </p:sp>
      <p:sp>
        <p:nvSpPr>
          <p:cNvPr id="21" name="Text Placeholder 20">
            <a:extLst>
              <a:ext uri="{FF2B5EF4-FFF2-40B4-BE49-F238E27FC236}">
                <a16:creationId xmlns:a16="http://schemas.microsoft.com/office/drawing/2014/main" id="{43010521-E743-41B0-9BED-A129BCF59DE1}"/>
              </a:ext>
            </a:extLst>
          </p:cNvPr>
          <p:cNvSpPr>
            <a:spLocks noGrp="1"/>
          </p:cNvSpPr>
          <p:nvPr>
            <p:ph type="body" sz="quarter" idx="4294967295"/>
          </p:nvPr>
        </p:nvSpPr>
        <p:spPr>
          <a:xfrm>
            <a:off x="5008996" y="1292602"/>
            <a:ext cx="1938528" cy="411480"/>
          </a:xfrm>
          <a:prstGeom prst="rect">
            <a:avLst/>
          </a:prstGeom>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pic>
        <p:nvPicPr>
          <p:cNvPr id="7" name="Graphic 13">
            <a:extLst>
              <a:ext uri="{FF2B5EF4-FFF2-40B4-BE49-F238E27FC236}">
                <a16:creationId xmlns:a16="http://schemas.microsoft.com/office/drawing/2014/main" id="{F83F334A-EA04-4071-8D48-76E7CA3DCE19}"/>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94654" y="2275240"/>
            <a:ext cx="563621" cy="563621"/>
          </a:xfrm>
          <a:prstGeom prst="rect">
            <a:avLst/>
          </a:prstGeom>
        </p:spPr>
      </p:pic>
      <p:sp>
        <p:nvSpPr>
          <p:cNvPr id="36" name="Text Placeholder 35">
            <a:extLst>
              <a:ext uri="{FF2B5EF4-FFF2-40B4-BE49-F238E27FC236}">
                <a16:creationId xmlns:a16="http://schemas.microsoft.com/office/drawing/2014/main" id="{160B925B-A14D-4654-B00D-6C7270F865E9}"/>
              </a:ext>
            </a:extLst>
          </p:cNvPr>
          <p:cNvSpPr>
            <a:spLocks noGrp="1"/>
          </p:cNvSpPr>
          <p:nvPr>
            <p:ph type="body" sz="quarter" idx="30"/>
          </p:nvPr>
        </p:nvSpPr>
        <p:spPr/>
        <p:txBody>
          <a:bodyPr/>
          <a:lstStyle/>
          <a:p>
            <a:r>
              <a:rPr lang="en-US" dirty="0"/>
              <a:t>Item 5</a:t>
            </a:r>
          </a:p>
        </p:txBody>
      </p:sp>
      <p:sp>
        <p:nvSpPr>
          <p:cNvPr id="31" name="Text Placeholder 30">
            <a:extLst>
              <a:ext uri="{FF2B5EF4-FFF2-40B4-BE49-F238E27FC236}">
                <a16:creationId xmlns:a16="http://schemas.microsoft.com/office/drawing/2014/main" id="{425457D0-B39B-4AB2-BD2B-C65B6F079120}"/>
              </a:ext>
            </a:extLst>
          </p:cNvPr>
          <p:cNvSpPr>
            <a:spLocks noGrp="1"/>
          </p:cNvSpPr>
          <p:nvPr>
            <p:ph type="body" sz="quarter" idx="4294967295"/>
          </p:nvPr>
        </p:nvSpPr>
        <p:spPr>
          <a:xfrm>
            <a:off x="6415259" y="3801007"/>
            <a:ext cx="1938528" cy="415497"/>
          </a:xfrm>
          <a:prstGeom prst="rect">
            <a:avLst/>
          </a:prstGeom>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56047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A1BFBB-C910-478B-85EB-2711DC2E197B}"/>
              </a:ext>
            </a:extLst>
          </p:cNvPr>
          <p:cNvSpPr>
            <a:spLocks noGrp="1"/>
          </p:cNvSpPr>
          <p:nvPr>
            <p:ph type="title"/>
          </p:nvPr>
        </p:nvSpPr>
        <p:spPr>
          <a:xfrm>
            <a:off x="530352" y="109728"/>
            <a:ext cx="8096246" cy="859536"/>
          </a:xfrm>
        </p:spPr>
        <p:txBody>
          <a:bodyPr/>
          <a:lstStyle/>
          <a:p>
            <a:r>
              <a:rPr lang="en-US" dirty="0"/>
              <a:t>Slide Title</a:t>
            </a:r>
          </a:p>
        </p:txBody>
      </p:sp>
      <p:sp>
        <p:nvSpPr>
          <p:cNvPr id="9" name="Text Placeholder 8">
            <a:extLst>
              <a:ext uri="{FF2B5EF4-FFF2-40B4-BE49-F238E27FC236}">
                <a16:creationId xmlns:a16="http://schemas.microsoft.com/office/drawing/2014/main" id="{073A1FDC-89EE-4EBF-AC62-C09D164944BB}"/>
              </a:ext>
            </a:extLst>
          </p:cNvPr>
          <p:cNvSpPr>
            <a:spLocks noGrp="1"/>
          </p:cNvSpPr>
          <p:nvPr>
            <p:ph type="body" sz="quarter" idx="47"/>
          </p:nvPr>
        </p:nvSpPr>
        <p:spPr/>
        <p:txBody>
          <a:bodyPr/>
          <a:lstStyle/>
          <a:p>
            <a:r>
              <a:rPr lang="en-US" dirty="0"/>
              <a:t>Subtitle</a:t>
            </a:r>
          </a:p>
        </p:txBody>
      </p:sp>
      <p:sp>
        <p:nvSpPr>
          <p:cNvPr id="14" name="Content Placeholder 13">
            <a:extLst>
              <a:ext uri="{FF2B5EF4-FFF2-40B4-BE49-F238E27FC236}">
                <a16:creationId xmlns:a16="http://schemas.microsoft.com/office/drawing/2014/main" id="{5D4AAD3A-233B-47F1-B4AA-1AE9BB2FF3AE}"/>
              </a:ext>
            </a:extLst>
          </p:cNvPr>
          <p:cNvSpPr>
            <a:spLocks noGrp="1"/>
          </p:cNvSpPr>
          <p:nvPr>
            <p:ph sz="quarter" idx="34"/>
          </p:nvPr>
        </p:nvSpPr>
        <p:spPr/>
        <p: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sp>
        <p:nvSpPr>
          <p:cNvPr id="17" name="Content Placeholder 16">
            <a:extLst>
              <a:ext uri="{FF2B5EF4-FFF2-40B4-BE49-F238E27FC236}">
                <a16:creationId xmlns:a16="http://schemas.microsoft.com/office/drawing/2014/main" id="{17E66D31-8155-4986-A5C0-87AA53BDC3B0}"/>
              </a:ext>
            </a:extLst>
          </p:cNvPr>
          <p:cNvSpPr>
            <a:spLocks noGrp="1"/>
          </p:cNvSpPr>
          <p:nvPr>
            <p:ph sz="quarter" idx="37"/>
          </p:nvPr>
        </p:nvSpPr>
        <p:spPr/>
        <p: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sp>
        <p:nvSpPr>
          <p:cNvPr id="18" name="Content Placeholder 17">
            <a:extLst>
              <a:ext uri="{FF2B5EF4-FFF2-40B4-BE49-F238E27FC236}">
                <a16:creationId xmlns:a16="http://schemas.microsoft.com/office/drawing/2014/main" id="{5392F340-26C9-40B5-9776-655D2E7C4B94}"/>
              </a:ext>
            </a:extLst>
          </p:cNvPr>
          <p:cNvSpPr>
            <a:spLocks noGrp="1"/>
          </p:cNvSpPr>
          <p:nvPr>
            <p:ph sz="quarter" idx="38"/>
          </p:nvPr>
        </p:nvSpPr>
        <p:spPr/>
        <p: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sp>
        <p:nvSpPr>
          <p:cNvPr id="21" name="Content Placeholder 20">
            <a:extLst>
              <a:ext uri="{FF2B5EF4-FFF2-40B4-BE49-F238E27FC236}">
                <a16:creationId xmlns:a16="http://schemas.microsoft.com/office/drawing/2014/main" id="{C80F5B40-227C-4FBF-A5C3-6A11E23345D2}"/>
              </a:ext>
            </a:extLst>
          </p:cNvPr>
          <p:cNvSpPr>
            <a:spLocks noGrp="1"/>
          </p:cNvSpPr>
          <p:nvPr>
            <p:ph sz="quarter" idx="41"/>
          </p:nvPr>
        </p:nvSpPr>
        <p:spPr/>
        <p: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sp>
        <p:nvSpPr>
          <p:cNvPr id="22" name="Content Placeholder 21">
            <a:extLst>
              <a:ext uri="{FF2B5EF4-FFF2-40B4-BE49-F238E27FC236}">
                <a16:creationId xmlns:a16="http://schemas.microsoft.com/office/drawing/2014/main" id="{9341E0D2-5DA9-473B-86DA-68249227C3DA}"/>
              </a:ext>
            </a:extLst>
          </p:cNvPr>
          <p:cNvSpPr>
            <a:spLocks noGrp="1"/>
          </p:cNvSpPr>
          <p:nvPr>
            <p:ph sz="quarter" idx="42"/>
          </p:nvPr>
        </p:nvSpPr>
        <p:spPr/>
        <p: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sp>
        <p:nvSpPr>
          <p:cNvPr id="25" name="Content Placeholder 24">
            <a:extLst>
              <a:ext uri="{FF2B5EF4-FFF2-40B4-BE49-F238E27FC236}">
                <a16:creationId xmlns:a16="http://schemas.microsoft.com/office/drawing/2014/main" id="{2A2C1F39-CCF1-4CB8-B3BE-FD6C744C4583}"/>
              </a:ext>
            </a:extLst>
          </p:cNvPr>
          <p:cNvSpPr>
            <a:spLocks noGrp="1"/>
          </p:cNvSpPr>
          <p:nvPr>
            <p:ph sz="quarter" idx="45"/>
          </p:nvPr>
        </p:nvSpPr>
        <p:spPr/>
        <p: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uk-UA" sz="1200" dirty="0">
              <a:latin typeface="Tahoma" panose="020B0604030504040204" pitchFamily="34" charset="0"/>
              <a:ea typeface="Tahoma" panose="020B0604030504040204" pitchFamily="34" charset="0"/>
              <a:cs typeface="Tahoma" panose="020B0604030504040204" pitchFamily="34" charset="0"/>
            </a:endParaRPr>
          </a:p>
        </p:txBody>
      </p:sp>
      <p:sp>
        <p:nvSpPr>
          <p:cNvPr id="4" name="Content Placeholder 3">
            <a:extLst>
              <a:ext uri="{FF2B5EF4-FFF2-40B4-BE49-F238E27FC236}">
                <a16:creationId xmlns:a16="http://schemas.microsoft.com/office/drawing/2014/main" id="{A4AB67B1-C6C1-4CAE-A696-9C379F883A93}"/>
              </a:ext>
            </a:extLst>
          </p:cNvPr>
          <p:cNvSpPr>
            <a:spLocks noGrp="1"/>
          </p:cNvSpPr>
          <p:nvPr>
            <p:ph sz="quarter" idx="46"/>
          </p:nvPr>
        </p:nvSpPr>
        <p:spPr/>
        <p: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a:t>
            </a:r>
            <a:endParaRPr lang="uk-UA" sz="1200" dirty="0">
              <a:latin typeface="Tahoma" panose="020B0604030504040204" pitchFamily="34" charset="0"/>
              <a:ea typeface="Tahoma" panose="020B0604030504040204" pitchFamily="34" charset="0"/>
              <a:cs typeface="Tahoma" panose="020B0604030504040204" pitchFamily="34" charset="0"/>
            </a:endParaRPr>
          </a:p>
        </p:txBody>
      </p:sp>
      <p:sp>
        <p:nvSpPr>
          <p:cNvPr id="8" name="Text Placeholder 7">
            <a:extLst>
              <a:ext uri="{FF2B5EF4-FFF2-40B4-BE49-F238E27FC236}">
                <a16:creationId xmlns:a16="http://schemas.microsoft.com/office/drawing/2014/main" id="{1278E833-805A-424E-82FF-61073F8838C3}"/>
              </a:ext>
            </a:extLst>
          </p:cNvPr>
          <p:cNvSpPr>
            <a:spLocks noGrp="1"/>
          </p:cNvSpPr>
          <p:nvPr>
            <p:ph type="body" sz="quarter" idx="33"/>
          </p:nvPr>
        </p:nvSpPr>
        <p:spPr/>
        <p:txBody>
          <a:bodyPr/>
          <a:lstStyle/>
          <a:p>
            <a:endParaRPr lang="en-US"/>
          </a:p>
        </p:txBody>
      </p:sp>
    </p:spTree>
    <p:extLst>
      <p:ext uri="{BB962C8B-B14F-4D97-AF65-F5344CB8AC3E}">
        <p14:creationId xmlns:p14="http://schemas.microsoft.com/office/powerpoint/2010/main" val="264613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3220-806E-4023-81DB-758D4303AF8A}"/>
              </a:ext>
            </a:extLst>
          </p:cNvPr>
          <p:cNvSpPr>
            <a:spLocks noGrp="1"/>
          </p:cNvSpPr>
          <p:nvPr>
            <p:ph type="title"/>
          </p:nvPr>
        </p:nvSpPr>
        <p:spPr/>
        <p:txBody>
          <a:bodyPr/>
          <a:lstStyle/>
          <a:p>
            <a:r>
              <a:rPr lang="en-US" dirty="0"/>
              <a:t>Slide Title</a:t>
            </a:r>
          </a:p>
        </p:txBody>
      </p:sp>
      <p:sp>
        <p:nvSpPr>
          <p:cNvPr id="3" name="Text Placeholder 2">
            <a:extLst>
              <a:ext uri="{FF2B5EF4-FFF2-40B4-BE49-F238E27FC236}">
                <a16:creationId xmlns:a16="http://schemas.microsoft.com/office/drawing/2014/main" id="{230BF9AC-73A6-46FA-B481-517EADEEB22E}"/>
              </a:ext>
            </a:extLst>
          </p:cNvPr>
          <p:cNvSpPr>
            <a:spLocks noGrp="1"/>
          </p:cNvSpPr>
          <p:nvPr>
            <p:ph type="body" sz="quarter" idx="16"/>
          </p:nvPr>
        </p:nvSpPr>
        <p:spPr/>
        <p:txBody>
          <a:bodyPr/>
          <a:lstStyle/>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p:txBody>
      </p:sp>
      <p:pic>
        <p:nvPicPr>
          <p:cNvPr id="6" name="Picture Placeholder 10">
            <a:extLst>
              <a:ext uri="{FF2B5EF4-FFF2-40B4-BE49-F238E27FC236}">
                <a16:creationId xmlns:a16="http://schemas.microsoft.com/office/drawing/2014/main" id="{08C90D7A-5B9F-47F9-A3D6-B5B6DF3FBFD1}"/>
              </a:ext>
            </a:extLst>
          </p:cNvPr>
          <p:cNvPicPr>
            <a:picLocks noGrp="1" noChangeAspect="1"/>
          </p:cNvPicPr>
          <p:nvPr>
            <p:ph type="pic" sz="quarter" idx="13"/>
          </p:nvPr>
        </p:nvPicPr>
        <p:blipFill rotWithShape="1">
          <a:blip r:embed="rId2"/>
          <a:srcRect t="11682" b="11682"/>
          <a:stretch/>
        </p:blipFill>
        <p:spPr/>
      </p:pic>
      <p:sp>
        <p:nvSpPr>
          <p:cNvPr id="4" name="Text Placeholder 3">
            <a:extLst>
              <a:ext uri="{FF2B5EF4-FFF2-40B4-BE49-F238E27FC236}">
                <a16:creationId xmlns:a16="http://schemas.microsoft.com/office/drawing/2014/main" id="{345A20F8-6FB1-494E-90DE-4A15503D83F3}"/>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1641741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7470DEF-F4E9-467F-8CCE-B2029B955B70}"/>
              </a:ext>
            </a:extLst>
          </p:cNvPr>
          <p:cNvSpPr>
            <a:spLocks noGrp="1"/>
          </p:cNvSpPr>
          <p:nvPr>
            <p:ph type="title"/>
          </p:nvPr>
        </p:nvSpPr>
        <p:spPr/>
        <p:txBody>
          <a:bodyPr/>
          <a:lstStyle/>
          <a:p>
            <a:r>
              <a:rPr lang="en-US" dirty="0"/>
              <a:t>Slide Title</a:t>
            </a:r>
          </a:p>
        </p:txBody>
      </p:sp>
      <p:sp>
        <p:nvSpPr>
          <p:cNvPr id="11" name="Text Placeholder 10">
            <a:extLst>
              <a:ext uri="{FF2B5EF4-FFF2-40B4-BE49-F238E27FC236}">
                <a16:creationId xmlns:a16="http://schemas.microsoft.com/office/drawing/2014/main" id="{E0C0824B-43A0-4088-80BD-80F01A541B11}"/>
              </a:ext>
            </a:extLst>
          </p:cNvPr>
          <p:cNvSpPr>
            <a:spLocks noGrp="1"/>
          </p:cNvSpPr>
          <p:nvPr>
            <p:ph type="body" sz="quarter" idx="27"/>
          </p:nvPr>
        </p:nvSpPr>
        <p:spPr/>
        <p:txBody>
          <a:bodyPr/>
          <a:lstStyle/>
          <a:p>
            <a:r>
              <a:rPr lang="en-US" dirty="0"/>
              <a:t>Some Title</a:t>
            </a:r>
          </a:p>
        </p:txBody>
      </p:sp>
      <p:pic>
        <p:nvPicPr>
          <p:cNvPr id="2" name="Graphic 13">
            <a:extLst>
              <a:ext uri="{FF2B5EF4-FFF2-40B4-BE49-F238E27FC236}">
                <a16:creationId xmlns:a16="http://schemas.microsoft.com/office/drawing/2014/main" id="{311E02C1-4B2F-484F-894F-EFEE1BFCB987}"/>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8354" y="1572714"/>
            <a:ext cx="314776" cy="314776"/>
          </a:xfrm>
          <a:prstGeom prst="rect">
            <a:avLst/>
          </a:prstGeom>
        </p:spPr>
      </p:pic>
      <p:sp>
        <p:nvSpPr>
          <p:cNvPr id="14" name="Text Placeholder 13">
            <a:extLst>
              <a:ext uri="{FF2B5EF4-FFF2-40B4-BE49-F238E27FC236}">
                <a16:creationId xmlns:a16="http://schemas.microsoft.com/office/drawing/2014/main" id="{ACCB2F4A-5514-4667-8BF0-0ACB435B5854}"/>
              </a:ext>
            </a:extLst>
          </p:cNvPr>
          <p:cNvSpPr>
            <a:spLocks noGrp="1"/>
          </p:cNvSpPr>
          <p:nvPr>
            <p:ph type="body" sz="quarter" idx="30"/>
          </p:nvPr>
        </p:nvSpPr>
        <p:spPr/>
        <p:txBody>
          <a:bodyPr/>
          <a:lstStyle/>
          <a:p>
            <a:pPr algn="r" defTabSz="514350"/>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ru-RU" sz="1200" dirty="0">
              <a:latin typeface="Tahoma" panose="020B0604030504040204" pitchFamily="34" charset="0"/>
              <a:ea typeface="Tahoma" panose="020B0604030504040204" pitchFamily="34" charset="0"/>
              <a:cs typeface="Tahoma" panose="020B0604030504040204" pitchFamily="34" charset="0"/>
            </a:endParaRPr>
          </a:p>
        </p:txBody>
      </p:sp>
      <p:pic>
        <p:nvPicPr>
          <p:cNvPr id="3" name="Graphic 13">
            <a:extLst>
              <a:ext uri="{FF2B5EF4-FFF2-40B4-BE49-F238E27FC236}">
                <a16:creationId xmlns:a16="http://schemas.microsoft.com/office/drawing/2014/main" id="{554F62CF-883C-4C80-B404-6248D733687E}"/>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5769" y="2668875"/>
            <a:ext cx="314776" cy="314776"/>
          </a:xfrm>
          <a:prstGeom prst="rect">
            <a:avLst/>
          </a:prstGeom>
        </p:spPr>
      </p:pic>
      <p:sp>
        <p:nvSpPr>
          <p:cNvPr id="15" name="Text Placeholder 14">
            <a:extLst>
              <a:ext uri="{FF2B5EF4-FFF2-40B4-BE49-F238E27FC236}">
                <a16:creationId xmlns:a16="http://schemas.microsoft.com/office/drawing/2014/main" id="{89FEFDBB-B978-4850-98E1-88FFEEAE0315}"/>
              </a:ext>
            </a:extLst>
          </p:cNvPr>
          <p:cNvSpPr>
            <a:spLocks noGrp="1"/>
          </p:cNvSpPr>
          <p:nvPr>
            <p:ph type="body" sz="quarter" idx="31"/>
          </p:nvPr>
        </p:nvSpPr>
        <p:spPr/>
        <p:txBody>
          <a:bodyPr/>
          <a:lstStyle/>
          <a:p>
            <a:pPr algn="r" defTabSz="514350"/>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a:t>
            </a:r>
            <a:endParaRPr lang="ru-RU" sz="1200" dirty="0">
              <a:latin typeface="Tahoma" panose="020B0604030504040204" pitchFamily="34" charset="0"/>
              <a:ea typeface="Tahoma" panose="020B0604030504040204" pitchFamily="34" charset="0"/>
              <a:cs typeface="Tahoma" panose="020B0604030504040204" pitchFamily="34" charset="0"/>
            </a:endParaRPr>
          </a:p>
        </p:txBody>
      </p:sp>
      <p:pic>
        <p:nvPicPr>
          <p:cNvPr id="4" name="Graphic 13">
            <a:extLst>
              <a:ext uri="{FF2B5EF4-FFF2-40B4-BE49-F238E27FC236}">
                <a16:creationId xmlns:a16="http://schemas.microsoft.com/office/drawing/2014/main" id="{AA833E78-19E9-4857-9E98-94A8AC80ED1F}"/>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3995" y="3775353"/>
            <a:ext cx="314776" cy="314776"/>
          </a:xfrm>
          <a:prstGeom prst="rect">
            <a:avLst/>
          </a:prstGeom>
        </p:spPr>
      </p:pic>
      <p:sp>
        <p:nvSpPr>
          <p:cNvPr id="16" name="Text Placeholder 15">
            <a:extLst>
              <a:ext uri="{FF2B5EF4-FFF2-40B4-BE49-F238E27FC236}">
                <a16:creationId xmlns:a16="http://schemas.microsoft.com/office/drawing/2014/main" id="{6DE0D08C-8D59-4132-B8E2-3F08C8DB7D56}"/>
              </a:ext>
            </a:extLst>
          </p:cNvPr>
          <p:cNvSpPr>
            <a:spLocks noGrp="1"/>
          </p:cNvSpPr>
          <p:nvPr>
            <p:ph type="body" sz="quarter" idx="32"/>
          </p:nvPr>
        </p:nvSpPr>
        <p:spPr/>
        <p:txBody>
          <a:bodyPr/>
          <a:lstStyle/>
          <a:p>
            <a:pPr algn="r" defTabSz="514350"/>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ru-RU" sz="1200" dirty="0">
              <a:latin typeface="Tahoma" panose="020B0604030504040204" pitchFamily="34" charset="0"/>
              <a:ea typeface="Tahoma" panose="020B0604030504040204" pitchFamily="34" charset="0"/>
              <a:cs typeface="Tahoma" panose="020B0604030504040204" pitchFamily="34" charset="0"/>
            </a:endParaRPr>
          </a:p>
        </p:txBody>
      </p:sp>
      <p:pic>
        <p:nvPicPr>
          <p:cNvPr id="5" name="Graphic 13">
            <a:extLst>
              <a:ext uri="{FF2B5EF4-FFF2-40B4-BE49-F238E27FC236}">
                <a16:creationId xmlns:a16="http://schemas.microsoft.com/office/drawing/2014/main" id="{99643A5F-9978-4C83-8874-2CDD688AD003}"/>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6951" y="1572714"/>
            <a:ext cx="314776" cy="314776"/>
          </a:xfrm>
          <a:prstGeom prst="rect">
            <a:avLst/>
          </a:prstGeom>
        </p:spPr>
      </p:pic>
      <p:sp>
        <p:nvSpPr>
          <p:cNvPr id="9" name="Text Placeholder 8">
            <a:extLst>
              <a:ext uri="{FF2B5EF4-FFF2-40B4-BE49-F238E27FC236}">
                <a16:creationId xmlns:a16="http://schemas.microsoft.com/office/drawing/2014/main" id="{AF98FE19-DED8-422B-B33A-8DFFE1433C42}"/>
              </a:ext>
            </a:extLst>
          </p:cNvPr>
          <p:cNvSpPr>
            <a:spLocks noGrp="1"/>
          </p:cNvSpPr>
          <p:nvPr>
            <p:ph type="body" sz="quarter" idx="25"/>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ru-RU" sz="1200" dirty="0">
              <a:latin typeface="Tahoma" panose="020B0604030504040204" pitchFamily="34" charset="0"/>
              <a:ea typeface="Tahoma" panose="020B0604030504040204" pitchFamily="34" charset="0"/>
              <a:cs typeface="Tahoma" panose="020B0604030504040204" pitchFamily="34" charset="0"/>
            </a:endParaRPr>
          </a:p>
        </p:txBody>
      </p:sp>
      <p:pic>
        <p:nvPicPr>
          <p:cNvPr id="6" name="Graphic 13">
            <a:extLst>
              <a:ext uri="{FF2B5EF4-FFF2-40B4-BE49-F238E27FC236}">
                <a16:creationId xmlns:a16="http://schemas.microsoft.com/office/drawing/2014/main" id="{0048216F-0A75-4DC5-A5A9-6BE72CC1B894}"/>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19881" y="2667986"/>
            <a:ext cx="314776" cy="314776"/>
          </a:xfrm>
          <a:prstGeom prst="rect">
            <a:avLst/>
          </a:prstGeom>
        </p:spPr>
      </p:pic>
      <p:sp>
        <p:nvSpPr>
          <p:cNvPr id="12" name="Text Placeholder 11">
            <a:extLst>
              <a:ext uri="{FF2B5EF4-FFF2-40B4-BE49-F238E27FC236}">
                <a16:creationId xmlns:a16="http://schemas.microsoft.com/office/drawing/2014/main" id="{FE918C17-DC7F-49B6-92D4-71F84761F4BC}"/>
              </a:ext>
            </a:extLst>
          </p:cNvPr>
          <p:cNvSpPr>
            <a:spLocks noGrp="1"/>
          </p:cNvSpPr>
          <p:nvPr>
            <p:ph type="body" sz="quarter" idx="28"/>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endParaRPr lang="ru-RU" sz="1200" dirty="0">
              <a:latin typeface="Tahoma" panose="020B0604030504040204" pitchFamily="34" charset="0"/>
              <a:ea typeface="Tahoma" panose="020B0604030504040204" pitchFamily="34" charset="0"/>
              <a:cs typeface="Tahoma" panose="020B0604030504040204" pitchFamily="34" charset="0"/>
            </a:endParaRPr>
          </a:p>
        </p:txBody>
      </p:sp>
      <p:pic>
        <p:nvPicPr>
          <p:cNvPr id="7" name="Graphic 13">
            <a:extLst>
              <a:ext uri="{FF2B5EF4-FFF2-40B4-BE49-F238E27FC236}">
                <a16:creationId xmlns:a16="http://schemas.microsoft.com/office/drawing/2014/main" id="{25822FAD-4DA6-43B8-86F2-8E3B101FB3FF}"/>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6951" y="3775352"/>
            <a:ext cx="314776" cy="314776"/>
          </a:xfrm>
          <a:prstGeom prst="rect">
            <a:avLst/>
          </a:prstGeom>
        </p:spPr>
      </p:pic>
      <p:sp>
        <p:nvSpPr>
          <p:cNvPr id="13" name="Text Placeholder 12">
            <a:extLst>
              <a:ext uri="{FF2B5EF4-FFF2-40B4-BE49-F238E27FC236}">
                <a16:creationId xmlns:a16="http://schemas.microsoft.com/office/drawing/2014/main" id="{E94ADF5D-EE26-40E5-B7A9-61E9AECF7FAC}"/>
              </a:ext>
            </a:extLst>
          </p:cNvPr>
          <p:cNvSpPr>
            <a:spLocks noGrp="1"/>
          </p:cNvSpPr>
          <p:nvPr>
            <p:ph type="body" sz="quarter" idx="29"/>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lorem ipsum dolor sit </a:t>
            </a:r>
            <a:r>
              <a:rPr lang="en-US" sz="1200" dirty="0" err="1">
                <a:latin typeface="Tahoma" panose="020B0604030504040204" pitchFamily="34" charset="0"/>
                <a:ea typeface="Tahoma" panose="020B0604030504040204" pitchFamily="34" charset="0"/>
                <a:cs typeface="Tahoma" panose="020B0604030504040204" pitchFamily="34" charset="0"/>
              </a:rPr>
              <a:t>amet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consectetuer</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adipiscing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elit</a:t>
            </a:r>
            <a:r>
              <a:rPr lang="en-US" sz="1200" dirty="0">
                <a:latin typeface="Tahoma" panose="020B0604030504040204" pitchFamily="34" charset="0"/>
                <a:ea typeface="Tahoma" panose="020B0604030504040204" pitchFamily="34" charset="0"/>
                <a:cs typeface="Tahoma" panose="020B0604030504040204" pitchFamily="34" charset="0"/>
              </a:rPr>
              <a:t>. </a:t>
            </a:r>
            <a:endParaRPr lang="ru-RU"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884178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675C59A-D5F8-4441-9A03-9B7C9C330FE2}"/>
              </a:ext>
            </a:extLst>
          </p:cNvPr>
          <p:cNvSpPr>
            <a:spLocks noGrp="1"/>
          </p:cNvSpPr>
          <p:nvPr>
            <p:ph type="title"/>
          </p:nvPr>
        </p:nvSpPr>
        <p:spPr/>
        <p:txBody>
          <a:bodyPr/>
          <a:lstStyle/>
          <a:p>
            <a:r>
              <a:rPr lang="en-US" dirty="0"/>
              <a:t>Slide Title</a:t>
            </a:r>
          </a:p>
        </p:txBody>
      </p:sp>
      <p:pic>
        <p:nvPicPr>
          <p:cNvPr id="2" name="Graphic 13">
            <a:extLst>
              <a:ext uri="{FF2B5EF4-FFF2-40B4-BE49-F238E27FC236}">
                <a16:creationId xmlns:a16="http://schemas.microsoft.com/office/drawing/2014/main" id="{C60037D0-5309-4B63-8C1B-4B4645A0A2C4}"/>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919" y="1374884"/>
            <a:ext cx="564087" cy="564087"/>
          </a:xfrm>
          <a:prstGeom prst="rect">
            <a:avLst/>
          </a:prstGeom>
        </p:spPr>
      </p:pic>
      <p:sp>
        <p:nvSpPr>
          <p:cNvPr id="9" name="Text Placeholder 8">
            <a:extLst>
              <a:ext uri="{FF2B5EF4-FFF2-40B4-BE49-F238E27FC236}">
                <a16:creationId xmlns:a16="http://schemas.microsoft.com/office/drawing/2014/main" id="{205F6C1E-4F0F-42AF-ABCD-49B8BA7179A7}"/>
              </a:ext>
            </a:extLst>
          </p:cNvPr>
          <p:cNvSpPr>
            <a:spLocks noGrp="1"/>
          </p:cNvSpPr>
          <p:nvPr>
            <p:ph type="body" sz="quarter" idx="21"/>
          </p:nvPr>
        </p:nvSpPr>
        <p:spPr/>
        <p:txBody>
          <a:bodyPr/>
          <a:lstStyle/>
          <a:p>
            <a:r>
              <a:rPr lang="en-US" sz="1600" b="1" kern="0" dirty="0">
                <a:solidFill>
                  <a:srgbClr val="092C74"/>
                </a:solidFill>
                <a:latin typeface="Tahoma" panose="020B0604030504040204" pitchFamily="34" charset="0"/>
                <a:ea typeface="Tahoma" panose="020B0604030504040204" pitchFamily="34" charset="0"/>
                <a:cs typeface="Tahoma" panose="020B0604030504040204" pitchFamily="34" charset="0"/>
              </a:rPr>
              <a:t>Statistic Title</a:t>
            </a:r>
            <a:endParaRPr lang="uk-UA" sz="1600" b="1" kern="0"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Placeholder 9">
            <a:extLst>
              <a:ext uri="{FF2B5EF4-FFF2-40B4-BE49-F238E27FC236}">
                <a16:creationId xmlns:a16="http://schemas.microsoft.com/office/drawing/2014/main" id="{16FF5E41-414B-4072-A850-90D3DF4E0790}"/>
              </a:ext>
            </a:extLst>
          </p:cNvPr>
          <p:cNvSpPr>
            <a:spLocks noGrp="1"/>
          </p:cNvSpPr>
          <p:nvPr>
            <p:ph type="body" sz="quarter" idx="25"/>
          </p:nvPr>
        </p:nvSpPr>
        <p:spPr/>
        <p:txBody>
          <a:bodyPr>
            <a:noAutofit/>
          </a:bodyPr>
          <a:lstStyle/>
          <a:p>
            <a:r>
              <a:rPr lang="en-US" sz="1200" kern="0" dirty="0">
                <a:latin typeface="Tahoma" panose="020B0604030504040204" pitchFamily="34" charset="0"/>
                <a:ea typeface="Tahoma" panose="020B0604030504040204" pitchFamily="34" charset="0"/>
                <a:cs typeface="Tahoma" panose="020B0604030504040204" pitchFamily="34" charset="0"/>
              </a:rPr>
              <a:t>lorem ipsum dolor sit </a:t>
            </a:r>
            <a:r>
              <a:rPr lang="en-US" sz="1200" kern="0" dirty="0" err="1">
                <a:latin typeface="Tahoma" panose="020B0604030504040204" pitchFamily="34" charset="0"/>
                <a:ea typeface="Tahoma" panose="020B0604030504040204" pitchFamily="34" charset="0"/>
                <a:cs typeface="Tahoma" panose="020B0604030504040204" pitchFamily="34" charset="0"/>
              </a:rPr>
              <a:t>amet</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consectetuer</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adipiscing</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elit</a:t>
            </a:r>
            <a:r>
              <a:rPr lang="en-US" sz="1200" kern="0" dirty="0">
                <a:latin typeface="Tahoma" panose="020B0604030504040204" pitchFamily="34" charset="0"/>
                <a:ea typeface="Tahoma" panose="020B0604030504040204" pitchFamily="34" charset="0"/>
                <a:cs typeface="Tahoma" panose="020B0604030504040204" pitchFamily="34" charset="0"/>
              </a:rPr>
              <a:t>. </a:t>
            </a:r>
            <a:endParaRPr lang="uk-UA" sz="1200" kern="0" dirty="0">
              <a:latin typeface="Tahoma" panose="020B0604030504040204" pitchFamily="34" charset="0"/>
              <a:ea typeface="Tahoma" panose="020B0604030504040204" pitchFamily="34" charset="0"/>
              <a:cs typeface="Tahoma" panose="020B0604030504040204" pitchFamily="34" charset="0"/>
            </a:endParaRPr>
          </a:p>
        </p:txBody>
      </p:sp>
      <p:sp>
        <p:nvSpPr>
          <p:cNvPr id="48" name="Rounded Rectangle 7" descr="&quot;&quot;">
            <a:extLst>
              <a:ext uri="{FF2B5EF4-FFF2-40B4-BE49-F238E27FC236}">
                <a16:creationId xmlns:a16="http://schemas.microsoft.com/office/drawing/2014/main" id="{E5F7C23B-849E-41C5-8A56-7B7195F7A518}"/>
              </a:ext>
            </a:extLst>
          </p:cNvPr>
          <p:cNvSpPr/>
          <p:nvPr/>
        </p:nvSpPr>
        <p:spPr>
          <a:xfrm>
            <a:off x="3476259" y="1410845"/>
            <a:ext cx="2730318" cy="492167"/>
          </a:xfrm>
          <a:prstGeom prst="roundRect">
            <a:avLst>
              <a:gd name="adj" fmla="val 50000"/>
            </a:avLst>
          </a:prstGeom>
          <a:solidFill>
            <a:srgbClr val="092C74"/>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6" name="Text Placeholder 5">
            <a:extLst>
              <a:ext uri="{FF2B5EF4-FFF2-40B4-BE49-F238E27FC236}">
                <a16:creationId xmlns:a16="http://schemas.microsoft.com/office/drawing/2014/main" id="{C7FDF5E7-2414-4CAF-B1EA-C58541170F11}"/>
              </a:ext>
            </a:extLst>
          </p:cNvPr>
          <p:cNvSpPr>
            <a:spLocks noGrp="1"/>
          </p:cNvSpPr>
          <p:nvPr>
            <p:ph type="body" sz="quarter" idx="15"/>
          </p:nvPr>
        </p:nvSpPr>
        <p:spPr/>
        <p:txBody>
          <a:bodyPr/>
          <a:lstStyle/>
          <a:p>
            <a:r>
              <a:rPr lang="en-US" dirty="0"/>
              <a:t>70%</a:t>
            </a:r>
          </a:p>
        </p:txBody>
      </p:sp>
      <p:pic>
        <p:nvPicPr>
          <p:cNvPr id="4" name="Graphic 13">
            <a:extLst>
              <a:ext uri="{FF2B5EF4-FFF2-40B4-BE49-F238E27FC236}">
                <a16:creationId xmlns:a16="http://schemas.microsoft.com/office/drawing/2014/main" id="{A9FF743D-8A71-429C-8D36-75638006AAA7}"/>
              </a:ext>
              <a:ext uri="{C183D7F6-B498-43B3-948B-1728B52AA6E4}">
                <adec:decorative xmlns:adec="http://schemas.microsoft.com/office/drawing/2017/decorative" val="1"/>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918" y="2423667"/>
            <a:ext cx="564087" cy="564087"/>
          </a:xfrm>
          <a:prstGeom prst="rect">
            <a:avLst/>
          </a:prstGeom>
        </p:spPr>
      </p:pic>
      <p:sp>
        <p:nvSpPr>
          <p:cNvPr id="11" name="Text Placeholder 10">
            <a:extLst>
              <a:ext uri="{FF2B5EF4-FFF2-40B4-BE49-F238E27FC236}">
                <a16:creationId xmlns:a16="http://schemas.microsoft.com/office/drawing/2014/main" id="{58033447-AD18-4F47-9DA0-944A2375326A}"/>
              </a:ext>
            </a:extLst>
          </p:cNvPr>
          <p:cNvSpPr>
            <a:spLocks noGrp="1"/>
          </p:cNvSpPr>
          <p:nvPr>
            <p:ph type="body" sz="quarter" idx="26"/>
          </p:nvPr>
        </p:nvSpPr>
        <p:spPr/>
        <p:txBody>
          <a:bodyPr/>
          <a:lstStyle/>
          <a:p>
            <a:r>
              <a:rPr lang="en-US">
                <a:solidFill>
                  <a:srgbClr val="092C74"/>
                </a:solidFill>
              </a:rPr>
              <a:t>Statistic Title</a:t>
            </a:r>
            <a:endParaRPr lang="uk-UA" dirty="0">
              <a:solidFill>
                <a:srgbClr val="092C74"/>
              </a:solidFill>
            </a:endParaRPr>
          </a:p>
        </p:txBody>
      </p:sp>
      <p:sp>
        <p:nvSpPr>
          <p:cNvPr id="12" name="Text Placeholder 11">
            <a:extLst>
              <a:ext uri="{FF2B5EF4-FFF2-40B4-BE49-F238E27FC236}">
                <a16:creationId xmlns:a16="http://schemas.microsoft.com/office/drawing/2014/main" id="{376B29B2-6DAE-4B74-964E-B0539C166633}"/>
              </a:ext>
            </a:extLst>
          </p:cNvPr>
          <p:cNvSpPr>
            <a:spLocks noGrp="1"/>
          </p:cNvSpPr>
          <p:nvPr>
            <p:ph type="body" sz="quarter" idx="27"/>
          </p:nvPr>
        </p:nvSpPr>
        <p:spPr/>
        <p:txBody>
          <a:bodyPr>
            <a:noAutofit/>
          </a:bodyPr>
          <a:lstStyle/>
          <a:p>
            <a:r>
              <a:rPr lang="en-US" sz="1200" kern="0" dirty="0">
                <a:latin typeface="Tahoma" panose="020B0604030504040204" pitchFamily="34" charset="0"/>
                <a:ea typeface="Tahoma" panose="020B0604030504040204" pitchFamily="34" charset="0"/>
                <a:cs typeface="Tahoma" panose="020B0604030504040204" pitchFamily="34" charset="0"/>
              </a:rPr>
              <a:t>lorem ipsum dolor sit </a:t>
            </a:r>
            <a:r>
              <a:rPr lang="en-US" sz="1200" kern="0" dirty="0" err="1">
                <a:latin typeface="Tahoma" panose="020B0604030504040204" pitchFamily="34" charset="0"/>
                <a:ea typeface="Tahoma" panose="020B0604030504040204" pitchFamily="34" charset="0"/>
                <a:cs typeface="Tahoma" panose="020B0604030504040204" pitchFamily="34" charset="0"/>
              </a:rPr>
              <a:t>amet</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consectetuer</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adipiscing</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elit</a:t>
            </a:r>
            <a:r>
              <a:rPr lang="en-US" sz="1200" kern="0" dirty="0">
                <a:latin typeface="Tahoma" panose="020B0604030504040204" pitchFamily="34" charset="0"/>
                <a:ea typeface="Tahoma" panose="020B0604030504040204" pitchFamily="34" charset="0"/>
                <a:cs typeface="Tahoma" panose="020B0604030504040204" pitchFamily="34" charset="0"/>
              </a:rPr>
              <a:t>. </a:t>
            </a:r>
            <a:endParaRPr lang="uk-UA" sz="1200" kern="0" dirty="0">
              <a:latin typeface="Tahoma" panose="020B0604030504040204" pitchFamily="34" charset="0"/>
              <a:ea typeface="Tahoma" panose="020B0604030504040204" pitchFamily="34" charset="0"/>
              <a:cs typeface="Tahoma" panose="020B0604030504040204" pitchFamily="34" charset="0"/>
            </a:endParaRPr>
          </a:p>
        </p:txBody>
      </p:sp>
      <p:sp>
        <p:nvSpPr>
          <p:cNvPr id="62" name="Rounded Rectangle 16" descr="&quot;&quot;">
            <a:extLst>
              <a:ext uri="{FF2B5EF4-FFF2-40B4-BE49-F238E27FC236}">
                <a16:creationId xmlns:a16="http://schemas.microsoft.com/office/drawing/2014/main" id="{E6EA6F99-E02B-4630-AC9B-CE71A63308C3}"/>
              </a:ext>
            </a:extLst>
          </p:cNvPr>
          <p:cNvSpPr/>
          <p:nvPr/>
        </p:nvSpPr>
        <p:spPr>
          <a:xfrm>
            <a:off x="3476259" y="2466942"/>
            <a:ext cx="2490032" cy="492167"/>
          </a:xfrm>
          <a:prstGeom prst="roundRect">
            <a:avLst>
              <a:gd name="adj" fmla="val 50000"/>
            </a:avLst>
          </a:prstGeom>
          <a:solidFill>
            <a:srgbClr val="092C74"/>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7" name="Text Placeholder 6">
            <a:extLst>
              <a:ext uri="{FF2B5EF4-FFF2-40B4-BE49-F238E27FC236}">
                <a16:creationId xmlns:a16="http://schemas.microsoft.com/office/drawing/2014/main" id="{14388765-3AB2-494E-9526-FEDD9F62F0D6}"/>
              </a:ext>
            </a:extLst>
          </p:cNvPr>
          <p:cNvSpPr>
            <a:spLocks noGrp="1"/>
          </p:cNvSpPr>
          <p:nvPr>
            <p:ph type="body" sz="quarter" idx="16"/>
          </p:nvPr>
        </p:nvSpPr>
        <p:spPr/>
        <p:txBody>
          <a:bodyPr/>
          <a:lstStyle/>
          <a:p>
            <a:r>
              <a:rPr lang="en-US" dirty="0">
                <a:solidFill>
                  <a:srgbClr val="092C74"/>
                </a:solidFill>
              </a:rPr>
              <a:t>65%</a:t>
            </a:r>
          </a:p>
        </p:txBody>
      </p:sp>
      <p:pic>
        <p:nvPicPr>
          <p:cNvPr id="5" name="Graphic 13">
            <a:extLst>
              <a:ext uri="{FF2B5EF4-FFF2-40B4-BE49-F238E27FC236}">
                <a16:creationId xmlns:a16="http://schemas.microsoft.com/office/drawing/2014/main" id="{27B952D1-2C89-4474-8224-2A05453894C0}"/>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9500" y="3544199"/>
            <a:ext cx="564087" cy="564087"/>
          </a:xfrm>
          <a:prstGeom prst="rect">
            <a:avLst/>
          </a:prstGeom>
        </p:spPr>
      </p:pic>
      <p:sp>
        <p:nvSpPr>
          <p:cNvPr id="13" name="Text Placeholder 12">
            <a:extLst>
              <a:ext uri="{FF2B5EF4-FFF2-40B4-BE49-F238E27FC236}">
                <a16:creationId xmlns:a16="http://schemas.microsoft.com/office/drawing/2014/main" id="{66B391F5-B31D-4CFB-B5F5-91BFA92F9FD4}"/>
              </a:ext>
            </a:extLst>
          </p:cNvPr>
          <p:cNvSpPr>
            <a:spLocks noGrp="1"/>
          </p:cNvSpPr>
          <p:nvPr>
            <p:ph type="body" sz="quarter" idx="28"/>
          </p:nvPr>
        </p:nvSpPr>
        <p:spPr/>
        <p:txBody>
          <a:bodyPr/>
          <a:lstStyle/>
          <a:p>
            <a:r>
              <a:rPr lang="en-US" sz="1600" b="1" kern="0" dirty="0">
                <a:solidFill>
                  <a:srgbClr val="092C74"/>
                </a:solidFill>
                <a:latin typeface="Tahoma" panose="020B0604030504040204" pitchFamily="34" charset="0"/>
                <a:ea typeface="Tahoma" panose="020B0604030504040204" pitchFamily="34" charset="0"/>
                <a:cs typeface="Tahoma" panose="020B0604030504040204" pitchFamily="34" charset="0"/>
              </a:rPr>
              <a:t>Statistic Title</a:t>
            </a:r>
            <a:endParaRPr lang="uk-UA" sz="1600" b="1" kern="0"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 Placeholder 13">
            <a:extLst>
              <a:ext uri="{FF2B5EF4-FFF2-40B4-BE49-F238E27FC236}">
                <a16:creationId xmlns:a16="http://schemas.microsoft.com/office/drawing/2014/main" id="{F1B677C3-90EF-421A-94E0-578E8EE94E36}"/>
              </a:ext>
            </a:extLst>
          </p:cNvPr>
          <p:cNvSpPr>
            <a:spLocks noGrp="1"/>
          </p:cNvSpPr>
          <p:nvPr>
            <p:ph type="body" sz="quarter" idx="29"/>
          </p:nvPr>
        </p:nvSpPr>
        <p:spPr/>
        <p:txBody>
          <a:bodyPr>
            <a:noAutofit/>
          </a:bodyPr>
          <a:lstStyle/>
          <a:p>
            <a:r>
              <a:rPr lang="en-US" sz="1200" kern="0" dirty="0">
                <a:latin typeface="Tahoma" panose="020B0604030504040204" pitchFamily="34" charset="0"/>
                <a:ea typeface="Tahoma" panose="020B0604030504040204" pitchFamily="34" charset="0"/>
                <a:cs typeface="Tahoma" panose="020B0604030504040204" pitchFamily="34" charset="0"/>
              </a:rPr>
              <a:t>lorem ipsum dolor sit </a:t>
            </a:r>
            <a:r>
              <a:rPr lang="en-US" sz="1200" kern="0" dirty="0" err="1">
                <a:latin typeface="Tahoma" panose="020B0604030504040204" pitchFamily="34" charset="0"/>
                <a:ea typeface="Tahoma" panose="020B0604030504040204" pitchFamily="34" charset="0"/>
                <a:cs typeface="Tahoma" panose="020B0604030504040204" pitchFamily="34" charset="0"/>
              </a:rPr>
              <a:t>amet</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consectetuer</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adipiscing</a:t>
            </a:r>
            <a:r>
              <a:rPr lang="en-US" sz="1200" kern="0" dirty="0">
                <a:latin typeface="Tahoma" panose="020B0604030504040204" pitchFamily="34" charset="0"/>
                <a:ea typeface="Tahoma" panose="020B0604030504040204" pitchFamily="34" charset="0"/>
                <a:cs typeface="Tahoma" panose="020B0604030504040204" pitchFamily="34" charset="0"/>
              </a:rPr>
              <a:t> </a:t>
            </a:r>
            <a:r>
              <a:rPr lang="en-US" sz="1200" kern="0" dirty="0" err="1">
                <a:latin typeface="Tahoma" panose="020B0604030504040204" pitchFamily="34" charset="0"/>
                <a:ea typeface="Tahoma" panose="020B0604030504040204" pitchFamily="34" charset="0"/>
                <a:cs typeface="Tahoma" panose="020B0604030504040204" pitchFamily="34" charset="0"/>
              </a:rPr>
              <a:t>elit</a:t>
            </a:r>
            <a:r>
              <a:rPr lang="en-US" sz="1200" kern="0" dirty="0">
                <a:latin typeface="Tahoma" panose="020B0604030504040204" pitchFamily="34" charset="0"/>
                <a:ea typeface="Tahoma" panose="020B0604030504040204" pitchFamily="34" charset="0"/>
                <a:cs typeface="Tahoma" panose="020B0604030504040204" pitchFamily="34" charset="0"/>
              </a:rPr>
              <a:t>. </a:t>
            </a:r>
            <a:endParaRPr lang="uk-UA" sz="1200" kern="0" dirty="0">
              <a:latin typeface="Tahoma" panose="020B0604030504040204" pitchFamily="34" charset="0"/>
              <a:ea typeface="Tahoma" panose="020B0604030504040204" pitchFamily="34" charset="0"/>
              <a:cs typeface="Tahoma" panose="020B0604030504040204" pitchFamily="34" charset="0"/>
            </a:endParaRPr>
          </a:p>
        </p:txBody>
      </p:sp>
      <p:sp>
        <p:nvSpPr>
          <p:cNvPr id="89" name="Rounded Rectangle 23" descr="&quot;&quot;">
            <a:extLst>
              <a:ext uri="{FF2B5EF4-FFF2-40B4-BE49-F238E27FC236}">
                <a16:creationId xmlns:a16="http://schemas.microsoft.com/office/drawing/2014/main" id="{CD237A3F-C2B5-4518-9EA8-47904ED164A8}"/>
              </a:ext>
            </a:extLst>
          </p:cNvPr>
          <p:cNvSpPr/>
          <p:nvPr/>
        </p:nvSpPr>
        <p:spPr>
          <a:xfrm>
            <a:off x="3476259" y="3580160"/>
            <a:ext cx="1710770" cy="492167"/>
          </a:xfrm>
          <a:prstGeom prst="roundRect">
            <a:avLst>
              <a:gd name="adj" fmla="val 50000"/>
            </a:avLst>
          </a:prstGeom>
          <a:solidFill>
            <a:srgbClr val="092C74"/>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8" name="Text Placeholder 7">
            <a:extLst>
              <a:ext uri="{FF2B5EF4-FFF2-40B4-BE49-F238E27FC236}">
                <a16:creationId xmlns:a16="http://schemas.microsoft.com/office/drawing/2014/main" id="{FB7147DC-02C8-4580-AC5B-7B0A808DC6B9}"/>
              </a:ext>
            </a:extLst>
          </p:cNvPr>
          <p:cNvSpPr>
            <a:spLocks noGrp="1"/>
          </p:cNvSpPr>
          <p:nvPr>
            <p:ph type="body" sz="quarter" idx="17"/>
          </p:nvPr>
        </p:nvSpPr>
        <p:spPr/>
        <p:txBody>
          <a:bodyPr/>
          <a:lstStyle/>
          <a:p>
            <a:r>
              <a:rPr lang="en-US" dirty="0"/>
              <a:t>36%</a:t>
            </a:r>
          </a:p>
        </p:txBody>
      </p:sp>
    </p:spTree>
    <p:extLst>
      <p:ext uri="{BB962C8B-B14F-4D97-AF65-F5344CB8AC3E}">
        <p14:creationId xmlns:p14="http://schemas.microsoft.com/office/powerpoint/2010/main" val="213228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F44F-20E2-4F8A-B391-2849B8BC74E8}"/>
              </a:ext>
            </a:extLst>
          </p:cNvPr>
          <p:cNvSpPr>
            <a:spLocks noGrp="1"/>
          </p:cNvSpPr>
          <p:nvPr>
            <p:ph type="title"/>
          </p:nvPr>
        </p:nvSpPr>
        <p:spPr/>
        <p:txBody>
          <a:bodyPr/>
          <a:lstStyle/>
          <a:p>
            <a:r>
              <a:rPr lang="en-US" dirty="0"/>
              <a:t>References</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p:txBody>
          <a:bodyPr/>
          <a:lstStyle/>
          <a:p>
            <a:r>
              <a:rPr lang="en-US" dirty="0"/>
              <a:t>Author, A. A. (Year). </a:t>
            </a:r>
            <a:r>
              <a:rPr lang="en-US" i="1" dirty="0"/>
              <a:t>Title of book</a:t>
            </a:r>
            <a:r>
              <a:rPr lang="en-US" dirty="0"/>
              <a:t>. Publisher.</a:t>
            </a:r>
          </a:p>
          <a:p>
            <a:r>
              <a:rPr lang="en-US" dirty="0"/>
              <a:t>Author, A. A., Author, B. B., &amp; Author, C. C. (Year). Title of article. </a:t>
            </a:r>
            <a:r>
              <a:rPr lang="en-US" i="1" dirty="0"/>
              <a:t>Name of Periodical</a:t>
            </a:r>
            <a:r>
              <a:rPr lang="en-US" dirty="0"/>
              <a:t>, </a:t>
            </a:r>
            <a:r>
              <a:rPr lang="en-US" i="1" dirty="0"/>
              <a:t>volume</a:t>
            </a:r>
            <a:r>
              <a:rPr lang="en-US" dirty="0"/>
              <a:t>(issue), #-#.</a:t>
            </a:r>
          </a:p>
          <a:p>
            <a:r>
              <a:rPr lang="en-US" dirty="0"/>
              <a:t>Author, A. A., &amp; Author, B. B. (Year). Title of book chapter. In A. A. Editor &amp; B. B. Editor (Eds.), </a:t>
            </a:r>
            <a:r>
              <a:rPr lang="en-US" i="1" dirty="0"/>
              <a:t>Title of book </a:t>
            </a:r>
            <a:r>
              <a:rPr lang="en-US" dirty="0"/>
              <a:t>(2nd ed, pp. #-#).</a:t>
            </a:r>
          </a:p>
          <a:p>
            <a:endParaRPr lang="en-US" dirty="0"/>
          </a:p>
          <a:p>
            <a:endParaRPr lang="en-US" dirty="0"/>
          </a:p>
          <a:p>
            <a:endParaRPr lang="en-US" dirty="0"/>
          </a:p>
          <a:p>
            <a:pPr marL="0" indent="0">
              <a:buNone/>
            </a:pPr>
            <a:endParaRPr lang="en-US" dirty="0"/>
          </a:p>
          <a:p>
            <a:pPr marL="0" indent="0">
              <a:buNone/>
            </a:pPr>
            <a:r>
              <a:rPr lang="en-US" dirty="0"/>
              <a:t>[References should be alphabetized and in </a:t>
            </a:r>
            <a:r>
              <a:rPr lang="en-US" dirty="0">
                <a:hlinkClick r:id="rId2"/>
              </a:rPr>
              <a:t>APA style</a:t>
            </a:r>
            <a:r>
              <a:rPr lang="en-US" dirty="0"/>
              <a:t>. </a:t>
            </a:r>
            <a:r>
              <a:rPr lang="en-US" dirty="0">
                <a:hlinkClick r:id="rId3"/>
              </a:rPr>
              <a:t>Additional reference examples</a:t>
            </a:r>
            <a:r>
              <a:rPr lang="en-US" dirty="0"/>
              <a:t>]</a:t>
            </a:r>
          </a:p>
        </p:txBody>
      </p:sp>
    </p:spTree>
    <p:extLst>
      <p:ext uri="{BB962C8B-B14F-4D97-AF65-F5344CB8AC3E}">
        <p14:creationId xmlns:p14="http://schemas.microsoft.com/office/powerpoint/2010/main" val="2469975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372F-9F06-4522-97C3-90BD96477AB1}"/>
              </a:ext>
            </a:extLst>
          </p:cNvPr>
          <p:cNvSpPr>
            <a:spLocks noGrp="1"/>
          </p:cNvSpPr>
          <p:nvPr>
            <p:ph type="title"/>
          </p:nvPr>
        </p:nvSpPr>
        <p:spPr/>
        <p:txBody>
          <a:bodyPr/>
          <a:lstStyle/>
          <a:p>
            <a:r>
              <a:rPr lang="en-US" dirty="0">
                <a:solidFill>
                  <a:schemeClr val="tx1"/>
                </a:solidFill>
              </a:rPr>
              <a:t>Copyright The Johns Hopkins University 2023. All rights reserved.</a:t>
            </a:r>
          </a:p>
        </p:txBody>
      </p:sp>
    </p:spTree>
    <p:extLst>
      <p:ext uri="{BB962C8B-B14F-4D97-AF65-F5344CB8AC3E}">
        <p14:creationId xmlns:p14="http://schemas.microsoft.com/office/powerpoint/2010/main" val="3698393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Name">
            <a:extLst>
              <a:ext uri="{FF2B5EF4-FFF2-40B4-BE49-F238E27FC236}">
                <a16:creationId xmlns:a16="http://schemas.microsoft.com/office/drawing/2014/main" id="{51ACDDF6-A7E2-4E0B-B300-26E4883BC877}"/>
              </a:ext>
            </a:extLst>
          </p:cNvPr>
          <p:cNvSpPr txBox="1"/>
          <p:nvPr/>
        </p:nvSpPr>
        <p:spPr>
          <a:xfrm>
            <a:off x="936123" y="784861"/>
            <a:ext cx="3217545" cy="461665"/>
          </a:xfrm>
          <a:prstGeom prst="rect">
            <a:avLst/>
          </a:prstGeom>
          <a:noFill/>
        </p:spPr>
        <p:txBody>
          <a:bodyPr wrap="square" rtlCol="0">
            <a:spAutoFit/>
          </a:bodyPr>
          <a:lstStyle/>
          <a:p>
            <a:pPr algn="ctr"/>
            <a:r>
              <a:rPr lang="en" sz="2400" b="1" spc="225" dirty="0">
                <a:solidFill>
                  <a:schemeClr val="tx2"/>
                </a:solidFill>
                <a:latin typeface="+mj-lt"/>
                <a:ea typeface="Roboto Condensed" panose="02000000000000000000" pitchFamily="2" charset="0"/>
              </a:rPr>
              <a:t>Education  </a:t>
            </a:r>
            <a:r>
              <a:rPr lang="en-US" sz="2400" b="1" spc="225" dirty="0">
                <a:solidFill>
                  <a:schemeClr val="tx2"/>
                </a:solidFill>
                <a:latin typeface="+mj-lt"/>
                <a:ea typeface="Roboto Condensed" panose="02000000000000000000" pitchFamily="2" charset="0"/>
              </a:rPr>
              <a:t>Icons</a:t>
            </a:r>
            <a:endParaRPr lang="ru-RU" sz="2400" b="1" spc="225" dirty="0">
              <a:solidFill>
                <a:schemeClr val="tx2"/>
              </a:solidFill>
              <a:latin typeface="+mj-lt"/>
              <a:ea typeface="Roboto Condensed" panose="02000000000000000000" pitchFamily="2" charset="0"/>
            </a:endParaRPr>
          </a:p>
        </p:txBody>
      </p:sp>
      <p:sp>
        <p:nvSpPr>
          <p:cNvPr id="37" name="Name">
            <a:extLst>
              <a:ext uri="{FF2B5EF4-FFF2-40B4-BE49-F238E27FC236}">
                <a16:creationId xmlns:a16="http://schemas.microsoft.com/office/drawing/2014/main" id="{79649C20-DCB8-4E17-93E6-29B20B0EAD55}"/>
              </a:ext>
            </a:extLst>
          </p:cNvPr>
          <p:cNvSpPr txBox="1"/>
          <p:nvPr/>
        </p:nvSpPr>
        <p:spPr>
          <a:xfrm>
            <a:off x="4913788" y="788804"/>
            <a:ext cx="3501630" cy="461665"/>
          </a:xfrm>
          <a:prstGeom prst="rect">
            <a:avLst/>
          </a:prstGeom>
          <a:noFill/>
        </p:spPr>
        <p:txBody>
          <a:bodyPr wrap="square" rtlCol="0">
            <a:spAutoFit/>
          </a:bodyPr>
          <a:lstStyle/>
          <a:p>
            <a:pPr algn="ctr"/>
            <a:r>
              <a:rPr lang="en-US" sz="2400" b="1" spc="225" dirty="0">
                <a:solidFill>
                  <a:schemeClr val="tx2"/>
                </a:solidFill>
                <a:latin typeface="+mj-lt"/>
                <a:ea typeface="Roboto Condensed" panose="02000000000000000000" pitchFamily="2" charset="0"/>
              </a:rPr>
              <a:t>Engineering Icons</a:t>
            </a:r>
            <a:endParaRPr lang="ru-RU" sz="2400" b="1" spc="225" dirty="0">
              <a:solidFill>
                <a:schemeClr val="tx2"/>
              </a:solidFill>
              <a:latin typeface="+mj-lt"/>
              <a:ea typeface="Roboto Condensed" panose="02000000000000000000" pitchFamily="2" charset="0"/>
            </a:endParaRPr>
          </a:p>
        </p:txBody>
      </p:sp>
      <p:grpSp>
        <p:nvGrpSpPr>
          <p:cNvPr id="65" name="Group 64">
            <a:extLst>
              <a:ext uri="{FF2B5EF4-FFF2-40B4-BE49-F238E27FC236}">
                <a16:creationId xmlns:a16="http://schemas.microsoft.com/office/drawing/2014/main" id="{C9D12C0A-CEBB-4A0A-B037-B438FAE83334}"/>
              </a:ext>
            </a:extLst>
          </p:cNvPr>
          <p:cNvGrpSpPr/>
          <p:nvPr/>
        </p:nvGrpSpPr>
        <p:grpSpPr>
          <a:xfrm>
            <a:off x="1009650" y="1436787"/>
            <a:ext cx="3070492" cy="3086695"/>
            <a:chOff x="1300335" y="1827213"/>
            <a:chExt cx="4330255" cy="4353106"/>
          </a:xfrm>
        </p:grpSpPr>
        <p:pic>
          <p:nvPicPr>
            <p:cNvPr id="39" name="Graphic 56">
              <a:extLst>
                <a:ext uri="{FF2B5EF4-FFF2-40B4-BE49-F238E27FC236}">
                  <a16:creationId xmlns:a16="http://schemas.microsoft.com/office/drawing/2014/main" id="{ED90AE32-054D-407B-A7E4-5959B6F9FF5E}"/>
                </a:ext>
                <a:ext uri="{C183D7F6-B498-43B3-948B-1728B52AA6E4}">
                  <adec:decorative xmlns:adec="http://schemas.microsoft.com/office/drawing/2017/decorative" val="1"/>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0162" y="1827213"/>
              <a:ext cx="730946" cy="730946"/>
            </a:xfrm>
            <a:prstGeom prst="rect">
              <a:avLst/>
            </a:prstGeom>
          </p:spPr>
        </p:pic>
        <p:pic>
          <p:nvPicPr>
            <p:cNvPr id="40" name="Graphic 54">
              <a:extLst>
                <a:ext uri="{FF2B5EF4-FFF2-40B4-BE49-F238E27FC236}">
                  <a16:creationId xmlns:a16="http://schemas.microsoft.com/office/drawing/2014/main" id="{770823CF-18FF-413C-A4BD-81FB6D9BD39A}"/>
                </a:ext>
                <a:ext uri="{C183D7F6-B498-43B3-948B-1728B52AA6E4}">
                  <adec:decorative xmlns:adec="http://schemas.microsoft.com/office/drawing/2017/decorative" val="1"/>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9990" y="1827213"/>
              <a:ext cx="730946" cy="730946"/>
            </a:xfrm>
            <a:prstGeom prst="rect">
              <a:avLst/>
            </a:prstGeom>
          </p:spPr>
        </p:pic>
        <p:pic>
          <p:nvPicPr>
            <p:cNvPr id="41" name="Graphic 53">
              <a:extLst>
                <a:ext uri="{FF2B5EF4-FFF2-40B4-BE49-F238E27FC236}">
                  <a16:creationId xmlns:a16="http://schemas.microsoft.com/office/drawing/2014/main" id="{BC66EDA1-901F-42AF-AD4E-8C85CBB5DA59}"/>
                </a:ext>
                <a:ext uri="{C183D7F6-B498-43B3-948B-1728B52AA6E4}">
                  <adec:decorative xmlns:adec="http://schemas.microsoft.com/office/drawing/2017/decorative" val="1"/>
                </a:ext>
              </a:extLst>
            </p:cNvPr>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9817" y="1827213"/>
              <a:ext cx="730946" cy="730946"/>
            </a:xfrm>
            <a:prstGeom prst="rect">
              <a:avLst/>
            </a:prstGeom>
          </p:spPr>
        </p:pic>
        <p:pic>
          <p:nvPicPr>
            <p:cNvPr id="42" name="Graphic 52">
              <a:extLst>
                <a:ext uri="{FF2B5EF4-FFF2-40B4-BE49-F238E27FC236}">
                  <a16:creationId xmlns:a16="http://schemas.microsoft.com/office/drawing/2014/main" id="{02037715-2BDD-4C92-A039-4F98F6E7807C}"/>
                </a:ext>
                <a:ext uri="{C183D7F6-B498-43B3-948B-1728B52AA6E4}">
                  <adec:decorative xmlns:adec="http://schemas.microsoft.com/office/drawing/2017/decorative" val="1"/>
                </a:ext>
              </a:extLst>
            </p:cNvPr>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9644" y="1827213"/>
              <a:ext cx="730946" cy="730946"/>
            </a:xfrm>
            <a:prstGeom prst="rect">
              <a:avLst/>
            </a:prstGeom>
          </p:spPr>
        </p:pic>
        <p:pic>
          <p:nvPicPr>
            <p:cNvPr id="45" name="Graphic 72">
              <a:extLst>
                <a:ext uri="{FF2B5EF4-FFF2-40B4-BE49-F238E27FC236}">
                  <a16:creationId xmlns:a16="http://schemas.microsoft.com/office/drawing/2014/main" id="{B16ED3BB-9655-4F07-9F42-5C07DDC616A9}"/>
                </a:ext>
                <a:ext uri="{C183D7F6-B498-43B3-948B-1728B52AA6E4}">
                  <adec:decorative xmlns:adec="http://schemas.microsoft.com/office/drawing/2017/decorative" val="1"/>
                </a:ext>
              </a:extLst>
            </p:cNvPr>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00162" y="2732753"/>
              <a:ext cx="730946" cy="730946"/>
            </a:xfrm>
            <a:prstGeom prst="rect">
              <a:avLst/>
            </a:prstGeom>
          </p:spPr>
        </p:pic>
        <p:pic>
          <p:nvPicPr>
            <p:cNvPr id="46" name="Graphic 71">
              <a:extLst>
                <a:ext uri="{FF2B5EF4-FFF2-40B4-BE49-F238E27FC236}">
                  <a16:creationId xmlns:a16="http://schemas.microsoft.com/office/drawing/2014/main" id="{07F9427D-6197-4AAD-9753-4790F0B36984}"/>
                </a:ext>
                <a:ext uri="{C183D7F6-B498-43B3-948B-1728B52AA6E4}">
                  <adec:decorative xmlns:adec="http://schemas.microsoft.com/office/drawing/2017/decorative" val="1"/>
                </a:ext>
              </a:extLst>
            </p:cNvPr>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99990" y="2732753"/>
              <a:ext cx="730946" cy="730946"/>
            </a:xfrm>
            <a:prstGeom prst="rect">
              <a:avLst/>
            </a:prstGeom>
          </p:spPr>
        </p:pic>
        <p:pic>
          <p:nvPicPr>
            <p:cNvPr id="47" name="Graphic 74">
              <a:extLst>
                <a:ext uri="{FF2B5EF4-FFF2-40B4-BE49-F238E27FC236}">
                  <a16:creationId xmlns:a16="http://schemas.microsoft.com/office/drawing/2014/main" id="{634BE4E7-EB40-4E33-BCE0-FCB7E918375E}"/>
                </a:ext>
                <a:ext uri="{C183D7F6-B498-43B3-948B-1728B52AA6E4}">
                  <adec:decorative xmlns:adec="http://schemas.microsoft.com/office/drawing/2017/decorative" val="1"/>
                </a:ext>
              </a:extLst>
            </p:cNvPr>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99817" y="2729707"/>
              <a:ext cx="730946" cy="730946"/>
            </a:xfrm>
            <a:prstGeom prst="rect">
              <a:avLst/>
            </a:prstGeom>
          </p:spPr>
        </p:pic>
        <p:pic>
          <p:nvPicPr>
            <p:cNvPr id="48" name="Graphic 76">
              <a:extLst>
                <a:ext uri="{FF2B5EF4-FFF2-40B4-BE49-F238E27FC236}">
                  <a16:creationId xmlns:a16="http://schemas.microsoft.com/office/drawing/2014/main" id="{3DCD57F3-77B7-4B8C-8E76-36943C32784C}"/>
                </a:ext>
                <a:ext uri="{C183D7F6-B498-43B3-948B-1728B52AA6E4}">
                  <adec:decorative xmlns:adec="http://schemas.microsoft.com/office/drawing/2017/decorative" val="1"/>
                </a:ext>
              </a:extLst>
            </p:cNvPr>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99644" y="2729707"/>
              <a:ext cx="730946" cy="730946"/>
            </a:xfrm>
            <a:prstGeom prst="rect">
              <a:avLst/>
            </a:prstGeom>
          </p:spPr>
        </p:pic>
        <p:pic>
          <p:nvPicPr>
            <p:cNvPr id="51" name="Graphic 78">
              <a:extLst>
                <a:ext uri="{FF2B5EF4-FFF2-40B4-BE49-F238E27FC236}">
                  <a16:creationId xmlns:a16="http://schemas.microsoft.com/office/drawing/2014/main" id="{056C3A80-868B-48C6-BF5C-CA8F5358DF4E}"/>
                </a:ext>
                <a:ext uri="{C183D7F6-B498-43B3-948B-1728B52AA6E4}">
                  <adec:decorative xmlns:adec="http://schemas.microsoft.com/office/drawing/2017/decorative" val="1"/>
                </a:ext>
              </a:extLst>
            </p:cNvPr>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99990" y="3638293"/>
              <a:ext cx="730946" cy="730946"/>
            </a:xfrm>
            <a:prstGeom prst="rect">
              <a:avLst/>
            </a:prstGeom>
          </p:spPr>
        </p:pic>
        <p:pic>
          <p:nvPicPr>
            <p:cNvPr id="50" name="Graphic 79">
              <a:extLst>
                <a:ext uri="{FF2B5EF4-FFF2-40B4-BE49-F238E27FC236}">
                  <a16:creationId xmlns:a16="http://schemas.microsoft.com/office/drawing/2014/main" id="{89677249-F416-44D4-8FD3-7729422A2315}"/>
                </a:ext>
                <a:ext uri="{C183D7F6-B498-43B3-948B-1728B52AA6E4}">
                  <adec:decorative xmlns:adec="http://schemas.microsoft.com/office/drawing/2017/decorative" val="1"/>
                </a:ext>
              </a:extLst>
            </p:cNvPr>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00162" y="3638293"/>
              <a:ext cx="730946" cy="730946"/>
            </a:xfrm>
            <a:prstGeom prst="rect">
              <a:avLst/>
            </a:prstGeom>
          </p:spPr>
        </p:pic>
        <p:pic>
          <p:nvPicPr>
            <p:cNvPr id="52" name="Graphic 75">
              <a:extLst>
                <a:ext uri="{FF2B5EF4-FFF2-40B4-BE49-F238E27FC236}">
                  <a16:creationId xmlns:a16="http://schemas.microsoft.com/office/drawing/2014/main" id="{DD19F3A4-81B7-4B99-A3BA-B90E6C3FD259}"/>
                </a:ext>
                <a:ext uri="{C183D7F6-B498-43B3-948B-1728B52AA6E4}">
                  <adec:decorative xmlns:adec="http://schemas.microsoft.com/office/drawing/2017/decorative" val="1"/>
                </a:ext>
              </a:extLst>
            </p:cNvPr>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99817" y="3632201"/>
              <a:ext cx="730946" cy="730946"/>
            </a:xfrm>
            <a:prstGeom prst="rect">
              <a:avLst/>
            </a:prstGeom>
          </p:spPr>
        </p:pic>
        <p:pic>
          <p:nvPicPr>
            <p:cNvPr id="53" name="Graphic 80">
              <a:extLst>
                <a:ext uri="{FF2B5EF4-FFF2-40B4-BE49-F238E27FC236}">
                  <a16:creationId xmlns:a16="http://schemas.microsoft.com/office/drawing/2014/main" id="{16C26C0E-B92B-4803-9863-F7FA116BC043}"/>
                </a:ext>
                <a:ext uri="{C183D7F6-B498-43B3-948B-1728B52AA6E4}">
                  <adec:decorative xmlns:adec="http://schemas.microsoft.com/office/drawing/2017/decorative" val="1"/>
                </a:ext>
              </a:extLst>
            </p:cNvPr>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899644" y="3632201"/>
              <a:ext cx="730946" cy="730946"/>
            </a:xfrm>
            <a:prstGeom prst="rect">
              <a:avLst/>
            </a:prstGeom>
          </p:spPr>
        </p:pic>
        <p:pic>
          <p:nvPicPr>
            <p:cNvPr id="55" name="Graphic 81">
              <a:extLst>
                <a:ext uri="{FF2B5EF4-FFF2-40B4-BE49-F238E27FC236}">
                  <a16:creationId xmlns:a16="http://schemas.microsoft.com/office/drawing/2014/main" id="{F8708742-9EB2-4386-8574-131487A2291B}"/>
                </a:ext>
                <a:ext uri="{C183D7F6-B498-43B3-948B-1728B52AA6E4}">
                  <adec:decorative xmlns:adec="http://schemas.microsoft.com/office/drawing/2017/decorative" val="1"/>
                </a:ext>
              </a:extLst>
            </p:cNvPr>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00162" y="4543833"/>
              <a:ext cx="730946" cy="730946"/>
            </a:xfrm>
            <a:prstGeom prst="rect">
              <a:avLst/>
            </a:prstGeom>
          </p:spPr>
        </p:pic>
        <p:pic>
          <p:nvPicPr>
            <p:cNvPr id="56" name="Graphic 41">
              <a:extLst>
                <a:ext uri="{FF2B5EF4-FFF2-40B4-BE49-F238E27FC236}">
                  <a16:creationId xmlns:a16="http://schemas.microsoft.com/office/drawing/2014/main" id="{6F7A9F75-D9A9-4844-A88F-762D9C6C6EBE}"/>
                </a:ext>
                <a:ext uri="{C183D7F6-B498-43B3-948B-1728B52AA6E4}">
                  <adec:decorative xmlns:adec="http://schemas.microsoft.com/office/drawing/2017/decorative" val="1"/>
                </a:ext>
              </a:extLst>
            </p:cNvPr>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099990" y="4543833"/>
              <a:ext cx="730946" cy="730946"/>
            </a:xfrm>
            <a:prstGeom prst="rect">
              <a:avLst/>
            </a:prstGeom>
          </p:spPr>
        </p:pic>
        <p:pic>
          <p:nvPicPr>
            <p:cNvPr id="57" name="Graphic 39">
              <a:extLst>
                <a:ext uri="{FF2B5EF4-FFF2-40B4-BE49-F238E27FC236}">
                  <a16:creationId xmlns:a16="http://schemas.microsoft.com/office/drawing/2014/main" id="{C5C28DAA-5A3D-4474-A69C-D65A86BE4E7D}"/>
                </a:ext>
                <a:ext uri="{C183D7F6-B498-43B3-948B-1728B52AA6E4}">
                  <adec:decorative xmlns:adec="http://schemas.microsoft.com/office/drawing/2017/decorative" val="1"/>
                </a:ext>
              </a:extLst>
            </p:cNvPr>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999817" y="4534695"/>
              <a:ext cx="730946" cy="730946"/>
            </a:xfrm>
            <a:prstGeom prst="rect">
              <a:avLst/>
            </a:prstGeom>
          </p:spPr>
        </p:pic>
        <p:pic>
          <p:nvPicPr>
            <p:cNvPr id="58" name="Graphic 42">
              <a:extLst>
                <a:ext uri="{FF2B5EF4-FFF2-40B4-BE49-F238E27FC236}">
                  <a16:creationId xmlns:a16="http://schemas.microsoft.com/office/drawing/2014/main" id="{B5CC2B1C-C261-4823-A450-386795E83EBF}"/>
                </a:ext>
                <a:ext uri="{C183D7F6-B498-43B3-948B-1728B52AA6E4}">
                  <adec:decorative xmlns:adec="http://schemas.microsoft.com/office/drawing/2017/decorative" val="1"/>
                </a:ext>
              </a:extLst>
            </p:cNvPr>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99644" y="4534695"/>
              <a:ext cx="730946" cy="730946"/>
            </a:xfrm>
            <a:prstGeom prst="rect">
              <a:avLst/>
            </a:prstGeom>
          </p:spPr>
        </p:pic>
        <p:pic>
          <p:nvPicPr>
            <p:cNvPr id="38" name="Graphic 60">
              <a:extLst>
                <a:ext uri="{FF2B5EF4-FFF2-40B4-BE49-F238E27FC236}">
                  <a16:creationId xmlns:a16="http://schemas.microsoft.com/office/drawing/2014/main" id="{CCD95D5E-B21C-4E83-9EEF-9419ABC399D4}"/>
                </a:ext>
                <a:ext uri="{C183D7F6-B498-43B3-948B-1728B52AA6E4}">
                  <adec:decorative xmlns:adec="http://schemas.microsoft.com/office/drawing/2017/decorative" val="1"/>
                </a:ext>
              </a:extLst>
            </p:cNvPr>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35" y="1827213"/>
              <a:ext cx="730946" cy="730946"/>
            </a:xfrm>
            <a:prstGeom prst="rect">
              <a:avLst/>
            </a:prstGeom>
          </p:spPr>
        </p:pic>
        <p:pic>
          <p:nvPicPr>
            <p:cNvPr id="44" name="Graphic 62">
              <a:extLst>
                <a:ext uri="{FF2B5EF4-FFF2-40B4-BE49-F238E27FC236}">
                  <a16:creationId xmlns:a16="http://schemas.microsoft.com/office/drawing/2014/main" id="{BAA016BC-FCB0-4CC9-9CEA-2862F1748B3B}"/>
                </a:ext>
                <a:ext uri="{C183D7F6-B498-43B3-948B-1728B52AA6E4}">
                  <adec:decorative xmlns:adec="http://schemas.microsoft.com/office/drawing/2017/decorative" val="1"/>
                </a:ext>
              </a:extLst>
            </p:cNvPr>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00335" y="2732753"/>
              <a:ext cx="730946" cy="730946"/>
            </a:xfrm>
            <a:prstGeom prst="rect">
              <a:avLst/>
            </a:prstGeom>
          </p:spPr>
        </p:pic>
        <p:pic>
          <p:nvPicPr>
            <p:cNvPr id="49" name="Graphic 77">
              <a:extLst>
                <a:ext uri="{FF2B5EF4-FFF2-40B4-BE49-F238E27FC236}">
                  <a16:creationId xmlns:a16="http://schemas.microsoft.com/office/drawing/2014/main" id="{F829EF11-ABA1-4322-B405-129D4E1749E8}"/>
                </a:ext>
                <a:ext uri="{C183D7F6-B498-43B3-948B-1728B52AA6E4}">
                  <adec:decorative xmlns:adec="http://schemas.microsoft.com/office/drawing/2017/decorative" val="1"/>
                </a:ext>
              </a:extLst>
            </p:cNvPr>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300335" y="3638293"/>
              <a:ext cx="730946" cy="730946"/>
            </a:xfrm>
            <a:prstGeom prst="rect">
              <a:avLst/>
            </a:prstGeom>
          </p:spPr>
        </p:pic>
        <p:pic>
          <p:nvPicPr>
            <p:cNvPr id="54" name="Graphic 55">
              <a:extLst>
                <a:ext uri="{FF2B5EF4-FFF2-40B4-BE49-F238E27FC236}">
                  <a16:creationId xmlns:a16="http://schemas.microsoft.com/office/drawing/2014/main" id="{FF3B9D00-1277-431F-A2E6-0B4684AF5EBC}"/>
                </a:ext>
                <a:ext uri="{C183D7F6-B498-43B3-948B-1728B52AA6E4}">
                  <adec:decorative xmlns:adec="http://schemas.microsoft.com/office/drawing/2017/decorative" val="1"/>
                </a:ext>
              </a:extLst>
            </p:cNvPr>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300335" y="4543833"/>
              <a:ext cx="730946" cy="730946"/>
            </a:xfrm>
            <a:prstGeom prst="rect">
              <a:avLst/>
            </a:prstGeom>
          </p:spPr>
        </p:pic>
        <p:pic>
          <p:nvPicPr>
            <p:cNvPr id="59" name="Graphic 86">
              <a:extLst>
                <a:ext uri="{FF2B5EF4-FFF2-40B4-BE49-F238E27FC236}">
                  <a16:creationId xmlns:a16="http://schemas.microsoft.com/office/drawing/2014/main" id="{424AB653-42F0-4C97-8466-1383E4DB34F4}"/>
                </a:ext>
                <a:ext uri="{C183D7F6-B498-43B3-948B-1728B52AA6E4}">
                  <adec:decorative xmlns:adec="http://schemas.microsoft.com/office/drawing/2017/decorative" val="1"/>
                </a:ext>
              </a:extLst>
            </p:cNvPr>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300335" y="5449373"/>
              <a:ext cx="730946" cy="730946"/>
            </a:xfrm>
            <a:prstGeom prst="rect">
              <a:avLst/>
            </a:prstGeom>
          </p:spPr>
        </p:pic>
        <p:pic>
          <p:nvPicPr>
            <p:cNvPr id="60" name="Graphic 89">
              <a:extLst>
                <a:ext uri="{FF2B5EF4-FFF2-40B4-BE49-F238E27FC236}">
                  <a16:creationId xmlns:a16="http://schemas.microsoft.com/office/drawing/2014/main" id="{593CE2DF-BF85-43C5-B0EF-31A3966D0073}"/>
                </a:ext>
                <a:ext uri="{C183D7F6-B498-43B3-948B-1728B52AA6E4}">
                  <adec:decorative xmlns:adec="http://schemas.microsoft.com/office/drawing/2017/decorative" val="1"/>
                </a:ext>
              </a:extLst>
            </p:cNvPr>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200162" y="5449373"/>
              <a:ext cx="730946" cy="730946"/>
            </a:xfrm>
            <a:prstGeom prst="rect">
              <a:avLst/>
            </a:prstGeom>
          </p:spPr>
        </p:pic>
        <p:pic>
          <p:nvPicPr>
            <p:cNvPr id="61" name="Graphic 90">
              <a:extLst>
                <a:ext uri="{FF2B5EF4-FFF2-40B4-BE49-F238E27FC236}">
                  <a16:creationId xmlns:a16="http://schemas.microsoft.com/office/drawing/2014/main" id="{2E05303C-C10F-4F41-8529-822F737D4CCB}"/>
                </a:ext>
                <a:ext uri="{C183D7F6-B498-43B3-948B-1728B52AA6E4}">
                  <adec:decorative xmlns:adec="http://schemas.microsoft.com/office/drawing/2017/decorative" val="1"/>
                </a:ext>
              </a:extLst>
            </p:cNvPr>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099990" y="5449373"/>
              <a:ext cx="730946" cy="730946"/>
            </a:xfrm>
            <a:prstGeom prst="rect">
              <a:avLst/>
            </a:prstGeom>
          </p:spPr>
        </p:pic>
        <p:pic>
          <p:nvPicPr>
            <p:cNvPr id="62" name="Graphic 91">
              <a:extLst>
                <a:ext uri="{FF2B5EF4-FFF2-40B4-BE49-F238E27FC236}">
                  <a16:creationId xmlns:a16="http://schemas.microsoft.com/office/drawing/2014/main" id="{91277F68-B279-4FE3-9977-C2FAF5A3C991}"/>
                </a:ext>
                <a:ext uri="{C183D7F6-B498-43B3-948B-1728B52AA6E4}">
                  <adec:decorative xmlns:adec="http://schemas.microsoft.com/office/drawing/2017/decorative" val="1"/>
                </a:ext>
              </a:extLst>
            </p:cNvPr>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9817" y="5437188"/>
              <a:ext cx="730946" cy="730946"/>
            </a:xfrm>
            <a:prstGeom prst="rect">
              <a:avLst/>
            </a:prstGeom>
          </p:spPr>
        </p:pic>
        <p:pic>
          <p:nvPicPr>
            <p:cNvPr id="63" name="Graphic 92">
              <a:extLst>
                <a:ext uri="{FF2B5EF4-FFF2-40B4-BE49-F238E27FC236}">
                  <a16:creationId xmlns:a16="http://schemas.microsoft.com/office/drawing/2014/main" id="{AB26BE44-1E97-4EE9-94A9-8406588DD2C3}"/>
                </a:ext>
                <a:ext uri="{C183D7F6-B498-43B3-948B-1728B52AA6E4}">
                  <adec:decorative xmlns:adec="http://schemas.microsoft.com/office/drawing/2017/decorative" val="1"/>
                </a:ext>
              </a:extLst>
            </p:cNvPr>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899644" y="5437188"/>
              <a:ext cx="730946" cy="730946"/>
            </a:xfrm>
            <a:prstGeom prst="rect">
              <a:avLst/>
            </a:prstGeom>
          </p:spPr>
        </p:pic>
      </p:grpSp>
      <p:grpSp>
        <p:nvGrpSpPr>
          <p:cNvPr id="119" name="Group 118">
            <a:extLst>
              <a:ext uri="{FF2B5EF4-FFF2-40B4-BE49-F238E27FC236}">
                <a16:creationId xmlns:a16="http://schemas.microsoft.com/office/drawing/2014/main" id="{607AFE89-F00C-48B3-B0D7-3C712B5DA099}"/>
              </a:ext>
            </a:extLst>
          </p:cNvPr>
          <p:cNvGrpSpPr/>
          <p:nvPr/>
        </p:nvGrpSpPr>
        <p:grpSpPr>
          <a:xfrm>
            <a:off x="5126586" y="1434481"/>
            <a:ext cx="3076034" cy="518298"/>
            <a:chOff x="6835448" y="1912641"/>
            <a:chExt cx="4101378" cy="691064"/>
          </a:xfrm>
        </p:grpSpPr>
        <p:pic>
          <p:nvPicPr>
            <p:cNvPr id="66" name="Graphic 83">
              <a:extLst>
                <a:ext uri="{FF2B5EF4-FFF2-40B4-BE49-F238E27FC236}">
                  <a16:creationId xmlns:a16="http://schemas.microsoft.com/office/drawing/2014/main" id="{3182AAB9-A497-47B2-BBBB-E77FC39CD9F4}"/>
                </a:ext>
                <a:ext uri="{C183D7F6-B498-43B3-948B-1728B52AA6E4}">
                  <adec:decorative xmlns:adec="http://schemas.microsoft.com/office/drawing/2017/decorative" val="1"/>
                </a:ext>
              </a:extLst>
            </p:cNvPr>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835448" y="1912641"/>
              <a:ext cx="691064" cy="691064"/>
            </a:xfrm>
            <a:prstGeom prst="rect">
              <a:avLst/>
            </a:prstGeom>
          </p:spPr>
        </p:pic>
        <p:pic>
          <p:nvPicPr>
            <p:cNvPr id="67" name="Graphic 40">
              <a:extLst>
                <a:ext uri="{FF2B5EF4-FFF2-40B4-BE49-F238E27FC236}">
                  <a16:creationId xmlns:a16="http://schemas.microsoft.com/office/drawing/2014/main" id="{C55FF9A1-9C01-4D7C-8BC8-E2C80F5997EE}"/>
                </a:ext>
                <a:ext uri="{C183D7F6-B498-43B3-948B-1728B52AA6E4}">
                  <adec:decorative xmlns:adec="http://schemas.microsoft.com/office/drawing/2017/decorative" val="1"/>
                </a:ext>
              </a:extLst>
            </p:cNvPr>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686179" y="1912641"/>
              <a:ext cx="691064" cy="691064"/>
            </a:xfrm>
            <a:prstGeom prst="rect">
              <a:avLst/>
            </a:prstGeom>
          </p:spPr>
        </p:pic>
        <p:pic>
          <p:nvPicPr>
            <p:cNvPr id="68" name="Graphic 43">
              <a:extLst>
                <a:ext uri="{FF2B5EF4-FFF2-40B4-BE49-F238E27FC236}">
                  <a16:creationId xmlns:a16="http://schemas.microsoft.com/office/drawing/2014/main" id="{F0BF8065-89DA-4F39-941F-4EAC07956BF5}"/>
                </a:ext>
                <a:ext uri="{C183D7F6-B498-43B3-948B-1728B52AA6E4}">
                  <adec:decorative xmlns:adec="http://schemas.microsoft.com/office/drawing/2017/decorative" val="1"/>
                </a:ext>
              </a:extLst>
            </p:cNvPr>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540605" y="1912641"/>
              <a:ext cx="691064" cy="691064"/>
            </a:xfrm>
            <a:prstGeom prst="rect">
              <a:avLst/>
            </a:prstGeom>
          </p:spPr>
        </p:pic>
        <p:pic>
          <p:nvPicPr>
            <p:cNvPr id="69" name="Graphic 44">
              <a:extLst>
                <a:ext uri="{FF2B5EF4-FFF2-40B4-BE49-F238E27FC236}">
                  <a16:creationId xmlns:a16="http://schemas.microsoft.com/office/drawing/2014/main" id="{3ED6407A-57D1-4A7D-AD0F-01D2D21ABF17}"/>
                </a:ext>
                <a:ext uri="{C183D7F6-B498-43B3-948B-1728B52AA6E4}">
                  <adec:decorative xmlns:adec="http://schemas.microsoft.com/office/drawing/2017/decorative" val="1"/>
                </a:ext>
              </a:extLst>
            </p:cNvPr>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395031" y="1912641"/>
              <a:ext cx="691064" cy="691064"/>
            </a:xfrm>
            <a:prstGeom prst="rect">
              <a:avLst/>
            </a:prstGeom>
          </p:spPr>
        </p:pic>
        <p:pic>
          <p:nvPicPr>
            <p:cNvPr id="70" name="Graphic 45">
              <a:extLst>
                <a:ext uri="{FF2B5EF4-FFF2-40B4-BE49-F238E27FC236}">
                  <a16:creationId xmlns:a16="http://schemas.microsoft.com/office/drawing/2014/main" id="{8448BC6F-959E-4798-890C-9C0EC90EE5E9}"/>
                </a:ext>
                <a:ext uri="{C183D7F6-B498-43B3-948B-1728B52AA6E4}">
                  <adec:decorative xmlns:adec="http://schemas.microsoft.com/office/drawing/2017/decorative" val="1"/>
                </a:ext>
              </a:extLst>
            </p:cNvPr>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245762" y="1912641"/>
              <a:ext cx="691064" cy="691064"/>
            </a:xfrm>
            <a:prstGeom prst="rect">
              <a:avLst/>
            </a:prstGeom>
          </p:spPr>
        </p:pic>
      </p:grpSp>
      <p:grpSp>
        <p:nvGrpSpPr>
          <p:cNvPr id="120" name="Group 119">
            <a:extLst>
              <a:ext uri="{FF2B5EF4-FFF2-40B4-BE49-F238E27FC236}">
                <a16:creationId xmlns:a16="http://schemas.microsoft.com/office/drawing/2014/main" id="{4CA8A4D2-CE6C-416F-8724-28F0DCF70D50}"/>
              </a:ext>
            </a:extLst>
          </p:cNvPr>
          <p:cNvGrpSpPr/>
          <p:nvPr/>
        </p:nvGrpSpPr>
        <p:grpSpPr>
          <a:xfrm>
            <a:off x="5126586" y="2074420"/>
            <a:ext cx="3076034" cy="518298"/>
            <a:chOff x="6835448" y="2879906"/>
            <a:chExt cx="4101378" cy="691064"/>
          </a:xfrm>
        </p:grpSpPr>
        <p:pic>
          <p:nvPicPr>
            <p:cNvPr id="71" name="Graphic 46">
              <a:extLst>
                <a:ext uri="{FF2B5EF4-FFF2-40B4-BE49-F238E27FC236}">
                  <a16:creationId xmlns:a16="http://schemas.microsoft.com/office/drawing/2014/main" id="{0A880B7E-FE5D-4284-863C-ED5428127357}"/>
                </a:ext>
                <a:ext uri="{C183D7F6-B498-43B3-948B-1728B52AA6E4}">
                  <adec:decorative xmlns:adec="http://schemas.microsoft.com/office/drawing/2017/decorative" val="1"/>
                </a:ext>
              </a:extLst>
            </p:cNvPr>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835448" y="2879906"/>
              <a:ext cx="691064" cy="691064"/>
            </a:xfrm>
            <a:prstGeom prst="rect">
              <a:avLst/>
            </a:prstGeom>
          </p:spPr>
        </p:pic>
        <p:pic>
          <p:nvPicPr>
            <p:cNvPr id="72" name="Graphic 47">
              <a:extLst>
                <a:ext uri="{FF2B5EF4-FFF2-40B4-BE49-F238E27FC236}">
                  <a16:creationId xmlns:a16="http://schemas.microsoft.com/office/drawing/2014/main" id="{3244C150-7A6C-4170-833A-520FF3E7D258}"/>
                </a:ext>
                <a:ext uri="{C183D7F6-B498-43B3-948B-1728B52AA6E4}">
                  <adec:decorative xmlns:adec="http://schemas.microsoft.com/office/drawing/2017/decorative" val="1"/>
                </a:ext>
              </a:extLst>
            </p:cNvPr>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7686179" y="2879906"/>
              <a:ext cx="691064" cy="691064"/>
            </a:xfrm>
            <a:prstGeom prst="rect">
              <a:avLst/>
            </a:prstGeom>
          </p:spPr>
        </p:pic>
        <p:pic>
          <p:nvPicPr>
            <p:cNvPr id="73" name="Graphic 48">
              <a:extLst>
                <a:ext uri="{FF2B5EF4-FFF2-40B4-BE49-F238E27FC236}">
                  <a16:creationId xmlns:a16="http://schemas.microsoft.com/office/drawing/2014/main" id="{391DC89A-AA99-4977-8795-AE0CE408FD9A}"/>
                </a:ext>
                <a:ext uri="{C183D7F6-B498-43B3-948B-1728B52AA6E4}">
                  <adec:decorative xmlns:adec="http://schemas.microsoft.com/office/drawing/2017/decorative" val="1"/>
                </a:ext>
              </a:extLst>
            </p:cNvPr>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8540605" y="2879906"/>
              <a:ext cx="691064" cy="691064"/>
            </a:xfrm>
            <a:prstGeom prst="rect">
              <a:avLst/>
            </a:prstGeom>
          </p:spPr>
        </p:pic>
        <p:pic>
          <p:nvPicPr>
            <p:cNvPr id="74" name="Graphic 49">
              <a:extLst>
                <a:ext uri="{FF2B5EF4-FFF2-40B4-BE49-F238E27FC236}">
                  <a16:creationId xmlns:a16="http://schemas.microsoft.com/office/drawing/2014/main" id="{ADBD475C-2696-4E4E-9BC1-AD7D05A11C30}"/>
                </a:ext>
                <a:ext uri="{C183D7F6-B498-43B3-948B-1728B52AA6E4}">
                  <adec:decorative xmlns:adec="http://schemas.microsoft.com/office/drawing/2017/decorative" val="1"/>
                </a:ext>
              </a:extLst>
            </p:cNvPr>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9395031" y="2879906"/>
              <a:ext cx="691064" cy="691064"/>
            </a:xfrm>
            <a:prstGeom prst="rect">
              <a:avLst/>
            </a:prstGeom>
          </p:spPr>
        </p:pic>
        <p:pic>
          <p:nvPicPr>
            <p:cNvPr id="75" name="Graphic 50">
              <a:extLst>
                <a:ext uri="{FF2B5EF4-FFF2-40B4-BE49-F238E27FC236}">
                  <a16:creationId xmlns:a16="http://schemas.microsoft.com/office/drawing/2014/main" id="{8EB356CF-8736-495C-90BF-9902EFC197F6}"/>
                </a:ext>
                <a:ext uri="{C183D7F6-B498-43B3-948B-1728B52AA6E4}">
                  <adec:decorative xmlns:adec="http://schemas.microsoft.com/office/drawing/2017/decorative" val="1"/>
                </a:ext>
              </a:extLst>
            </p:cNvPr>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0245762" y="2879906"/>
              <a:ext cx="691064" cy="691064"/>
            </a:xfrm>
            <a:prstGeom prst="rect">
              <a:avLst/>
            </a:prstGeom>
          </p:spPr>
        </p:pic>
      </p:grpSp>
      <p:grpSp>
        <p:nvGrpSpPr>
          <p:cNvPr id="121" name="Group 120">
            <a:extLst>
              <a:ext uri="{FF2B5EF4-FFF2-40B4-BE49-F238E27FC236}">
                <a16:creationId xmlns:a16="http://schemas.microsoft.com/office/drawing/2014/main" id="{9F1F01D5-7381-43E8-B653-4B594D09B3A4}"/>
              </a:ext>
            </a:extLst>
          </p:cNvPr>
          <p:cNvGrpSpPr/>
          <p:nvPr/>
        </p:nvGrpSpPr>
        <p:grpSpPr>
          <a:xfrm>
            <a:off x="5126586" y="2714359"/>
            <a:ext cx="3076034" cy="518298"/>
            <a:chOff x="6835448" y="3934424"/>
            <a:chExt cx="4101378" cy="691064"/>
          </a:xfrm>
        </p:grpSpPr>
        <p:pic>
          <p:nvPicPr>
            <p:cNvPr id="76" name="Graphic 51">
              <a:extLst>
                <a:ext uri="{FF2B5EF4-FFF2-40B4-BE49-F238E27FC236}">
                  <a16:creationId xmlns:a16="http://schemas.microsoft.com/office/drawing/2014/main" id="{1733302C-71FB-4911-9D77-5DD5F53014CF}"/>
                </a:ext>
                <a:ext uri="{C183D7F6-B498-43B3-948B-1728B52AA6E4}">
                  <adec:decorative xmlns:adec="http://schemas.microsoft.com/office/drawing/2017/decorative" val="1"/>
                </a:ext>
              </a:extLst>
            </p:cNvPr>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6835448" y="3934424"/>
              <a:ext cx="691064" cy="691064"/>
            </a:xfrm>
            <a:prstGeom prst="rect">
              <a:avLst/>
            </a:prstGeom>
          </p:spPr>
        </p:pic>
        <p:pic>
          <p:nvPicPr>
            <p:cNvPr id="77" name="Graphic 57">
              <a:extLst>
                <a:ext uri="{FF2B5EF4-FFF2-40B4-BE49-F238E27FC236}">
                  <a16:creationId xmlns:a16="http://schemas.microsoft.com/office/drawing/2014/main" id="{DFD2F3FA-E705-4870-BA75-650730900A71}"/>
                </a:ext>
                <a:ext uri="{C183D7F6-B498-43B3-948B-1728B52AA6E4}">
                  <adec:decorative xmlns:adec="http://schemas.microsoft.com/office/drawing/2017/decorative" val="1"/>
                </a:ext>
              </a:extLst>
            </p:cNvPr>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7686179" y="3934424"/>
              <a:ext cx="691064" cy="691064"/>
            </a:xfrm>
            <a:prstGeom prst="rect">
              <a:avLst/>
            </a:prstGeom>
          </p:spPr>
        </p:pic>
        <p:pic>
          <p:nvPicPr>
            <p:cNvPr id="78" name="Graphic 58">
              <a:extLst>
                <a:ext uri="{FF2B5EF4-FFF2-40B4-BE49-F238E27FC236}">
                  <a16:creationId xmlns:a16="http://schemas.microsoft.com/office/drawing/2014/main" id="{EA041184-8A1B-41E0-96FC-EB5F159515A1}"/>
                </a:ext>
                <a:ext uri="{C183D7F6-B498-43B3-948B-1728B52AA6E4}">
                  <adec:decorative xmlns:adec="http://schemas.microsoft.com/office/drawing/2017/decorative" val="1"/>
                </a:ext>
              </a:extLst>
            </p:cNvPr>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8540605" y="3934424"/>
              <a:ext cx="691064" cy="691064"/>
            </a:xfrm>
            <a:prstGeom prst="rect">
              <a:avLst/>
            </a:prstGeom>
          </p:spPr>
        </p:pic>
        <p:pic>
          <p:nvPicPr>
            <p:cNvPr id="79" name="Graphic 59">
              <a:extLst>
                <a:ext uri="{FF2B5EF4-FFF2-40B4-BE49-F238E27FC236}">
                  <a16:creationId xmlns:a16="http://schemas.microsoft.com/office/drawing/2014/main" id="{CF277CF8-243C-4924-BE2B-F47AFCB93C23}"/>
                </a:ext>
                <a:ext uri="{C183D7F6-B498-43B3-948B-1728B52AA6E4}">
                  <adec:decorative xmlns:adec="http://schemas.microsoft.com/office/drawing/2017/decorative" val="1"/>
                </a:ext>
              </a:extLst>
            </p:cNvPr>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395031" y="3934424"/>
              <a:ext cx="691064" cy="691064"/>
            </a:xfrm>
            <a:prstGeom prst="rect">
              <a:avLst/>
            </a:prstGeom>
          </p:spPr>
        </p:pic>
        <p:pic>
          <p:nvPicPr>
            <p:cNvPr id="80" name="Graphic 63">
              <a:extLst>
                <a:ext uri="{FF2B5EF4-FFF2-40B4-BE49-F238E27FC236}">
                  <a16:creationId xmlns:a16="http://schemas.microsoft.com/office/drawing/2014/main" id="{7D903DE7-ADA4-458A-9148-9955CE0480ED}"/>
                </a:ext>
                <a:ext uri="{C183D7F6-B498-43B3-948B-1728B52AA6E4}">
                  <adec:decorative xmlns:adec="http://schemas.microsoft.com/office/drawing/2017/decorative" val="1"/>
                </a:ext>
              </a:extLst>
            </p:cNvPr>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0245762" y="3934424"/>
              <a:ext cx="691064" cy="691064"/>
            </a:xfrm>
            <a:prstGeom prst="rect">
              <a:avLst/>
            </a:prstGeom>
          </p:spPr>
        </p:pic>
      </p:grpSp>
      <p:grpSp>
        <p:nvGrpSpPr>
          <p:cNvPr id="122" name="Group 121">
            <a:extLst>
              <a:ext uri="{FF2B5EF4-FFF2-40B4-BE49-F238E27FC236}">
                <a16:creationId xmlns:a16="http://schemas.microsoft.com/office/drawing/2014/main" id="{AA7B96B7-B3B7-4863-9D57-5FD2C591BF0B}"/>
              </a:ext>
            </a:extLst>
          </p:cNvPr>
          <p:cNvGrpSpPr/>
          <p:nvPr/>
        </p:nvGrpSpPr>
        <p:grpSpPr>
          <a:xfrm>
            <a:off x="5126586" y="3354298"/>
            <a:ext cx="3076034" cy="518298"/>
            <a:chOff x="6835448" y="4907120"/>
            <a:chExt cx="4101378" cy="691064"/>
          </a:xfrm>
        </p:grpSpPr>
        <p:pic>
          <p:nvPicPr>
            <p:cNvPr id="81" name="Graphic 64">
              <a:extLst>
                <a:ext uri="{FF2B5EF4-FFF2-40B4-BE49-F238E27FC236}">
                  <a16:creationId xmlns:a16="http://schemas.microsoft.com/office/drawing/2014/main" id="{ACE01BF0-9AFC-4F2F-ACF3-C4428287949D}"/>
                </a:ext>
                <a:ext uri="{C183D7F6-B498-43B3-948B-1728B52AA6E4}">
                  <adec:decorative xmlns:adec="http://schemas.microsoft.com/office/drawing/2017/decorative" val="1"/>
                </a:ext>
              </a:extLst>
            </p:cNvPr>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835448" y="4907120"/>
              <a:ext cx="691064" cy="691064"/>
            </a:xfrm>
            <a:prstGeom prst="rect">
              <a:avLst/>
            </a:prstGeom>
          </p:spPr>
        </p:pic>
        <p:pic>
          <p:nvPicPr>
            <p:cNvPr id="82" name="Graphic 65">
              <a:extLst>
                <a:ext uri="{FF2B5EF4-FFF2-40B4-BE49-F238E27FC236}">
                  <a16:creationId xmlns:a16="http://schemas.microsoft.com/office/drawing/2014/main" id="{884F3E55-95E9-48CD-B580-D6EC7AA4B9CA}"/>
                </a:ext>
                <a:ext uri="{C183D7F6-B498-43B3-948B-1728B52AA6E4}">
                  <adec:decorative xmlns:adec="http://schemas.microsoft.com/office/drawing/2017/decorative" val="1"/>
                </a:ext>
              </a:extLst>
            </p:cNvPr>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686179" y="4907120"/>
              <a:ext cx="691064" cy="691064"/>
            </a:xfrm>
            <a:prstGeom prst="rect">
              <a:avLst/>
            </a:prstGeom>
          </p:spPr>
        </p:pic>
        <p:pic>
          <p:nvPicPr>
            <p:cNvPr id="83" name="Graphic 68">
              <a:extLst>
                <a:ext uri="{FF2B5EF4-FFF2-40B4-BE49-F238E27FC236}">
                  <a16:creationId xmlns:a16="http://schemas.microsoft.com/office/drawing/2014/main" id="{A0799794-317A-433A-9D35-A4A7494D7A70}"/>
                </a:ext>
                <a:ext uri="{C183D7F6-B498-43B3-948B-1728B52AA6E4}">
                  <adec:decorative xmlns:adec="http://schemas.microsoft.com/office/drawing/2017/decorative" val="1"/>
                </a:ext>
              </a:extLst>
            </p:cNvPr>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540605" y="4907120"/>
              <a:ext cx="691064" cy="691064"/>
            </a:xfrm>
            <a:prstGeom prst="rect">
              <a:avLst/>
            </a:prstGeom>
          </p:spPr>
        </p:pic>
        <p:pic>
          <p:nvPicPr>
            <p:cNvPr id="84" name="Graphic 69">
              <a:extLst>
                <a:ext uri="{FF2B5EF4-FFF2-40B4-BE49-F238E27FC236}">
                  <a16:creationId xmlns:a16="http://schemas.microsoft.com/office/drawing/2014/main" id="{C1FC5587-CC67-4324-9694-66F632A15DDD}"/>
                </a:ext>
                <a:ext uri="{C183D7F6-B498-43B3-948B-1728B52AA6E4}">
                  <adec:decorative xmlns:adec="http://schemas.microsoft.com/office/drawing/2017/decorative" val="1"/>
                </a:ext>
              </a:extLst>
            </p:cNvPr>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395031" y="4907120"/>
              <a:ext cx="691064" cy="691064"/>
            </a:xfrm>
            <a:prstGeom prst="rect">
              <a:avLst/>
            </a:prstGeom>
          </p:spPr>
        </p:pic>
        <p:pic>
          <p:nvPicPr>
            <p:cNvPr id="85" name="Graphic 70">
              <a:extLst>
                <a:ext uri="{FF2B5EF4-FFF2-40B4-BE49-F238E27FC236}">
                  <a16:creationId xmlns:a16="http://schemas.microsoft.com/office/drawing/2014/main" id="{197FD1A9-5147-4728-98B5-5277D9826B8C}"/>
                </a:ext>
                <a:ext uri="{C183D7F6-B498-43B3-948B-1728B52AA6E4}">
                  <adec:decorative xmlns:adec="http://schemas.microsoft.com/office/drawing/2017/decorative" val="1"/>
                </a:ext>
              </a:extLst>
            </p:cNvPr>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45762" y="4907120"/>
              <a:ext cx="691064" cy="691064"/>
            </a:xfrm>
            <a:prstGeom prst="rect">
              <a:avLst/>
            </a:prstGeom>
          </p:spPr>
        </p:pic>
      </p:grpSp>
      <p:grpSp>
        <p:nvGrpSpPr>
          <p:cNvPr id="123" name="Group 122">
            <a:extLst>
              <a:ext uri="{FF2B5EF4-FFF2-40B4-BE49-F238E27FC236}">
                <a16:creationId xmlns:a16="http://schemas.microsoft.com/office/drawing/2014/main" id="{A42842B2-4E4B-4392-86A3-B0525BAF7DB2}"/>
              </a:ext>
            </a:extLst>
          </p:cNvPr>
          <p:cNvGrpSpPr/>
          <p:nvPr/>
        </p:nvGrpSpPr>
        <p:grpSpPr>
          <a:xfrm>
            <a:off x="5126586" y="3994238"/>
            <a:ext cx="3076034" cy="518298"/>
            <a:chOff x="6835448" y="5953132"/>
            <a:chExt cx="4101378" cy="691064"/>
          </a:xfrm>
        </p:grpSpPr>
        <p:pic>
          <p:nvPicPr>
            <p:cNvPr id="86" name="Graphic 73">
              <a:extLst>
                <a:ext uri="{FF2B5EF4-FFF2-40B4-BE49-F238E27FC236}">
                  <a16:creationId xmlns:a16="http://schemas.microsoft.com/office/drawing/2014/main" id="{EC13E77A-00DB-42D1-BC05-0FE656C64326}"/>
                </a:ext>
                <a:ext uri="{C183D7F6-B498-43B3-948B-1728B52AA6E4}">
                  <adec:decorative xmlns:adec="http://schemas.microsoft.com/office/drawing/2017/decorative" val="1"/>
                </a:ext>
              </a:extLst>
            </p:cNvPr>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6835448" y="5953132"/>
              <a:ext cx="691064" cy="691064"/>
            </a:xfrm>
            <a:prstGeom prst="rect">
              <a:avLst/>
            </a:prstGeom>
          </p:spPr>
        </p:pic>
        <p:pic>
          <p:nvPicPr>
            <p:cNvPr id="87" name="Graphic 82">
              <a:extLst>
                <a:ext uri="{FF2B5EF4-FFF2-40B4-BE49-F238E27FC236}">
                  <a16:creationId xmlns:a16="http://schemas.microsoft.com/office/drawing/2014/main" id="{3BA3C21C-56B6-421B-828D-476188464035}"/>
                </a:ext>
                <a:ext uri="{C183D7F6-B498-43B3-948B-1728B52AA6E4}">
                  <adec:decorative xmlns:adec="http://schemas.microsoft.com/office/drawing/2017/decorative" val="1"/>
                </a:ext>
              </a:extLst>
            </p:cNvPr>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7686179" y="5953132"/>
              <a:ext cx="691064" cy="691064"/>
            </a:xfrm>
            <a:prstGeom prst="rect">
              <a:avLst/>
            </a:prstGeom>
          </p:spPr>
        </p:pic>
        <p:pic>
          <p:nvPicPr>
            <p:cNvPr id="88" name="Graphic 84">
              <a:extLst>
                <a:ext uri="{FF2B5EF4-FFF2-40B4-BE49-F238E27FC236}">
                  <a16:creationId xmlns:a16="http://schemas.microsoft.com/office/drawing/2014/main" id="{231183F3-73D3-41D5-BC6D-D829D95A3CF6}"/>
                </a:ext>
                <a:ext uri="{C183D7F6-B498-43B3-948B-1728B52AA6E4}">
                  <adec:decorative xmlns:adec="http://schemas.microsoft.com/office/drawing/2017/decorative" val="1"/>
                </a:ext>
              </a:extLst>
            </p:cNvPr>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8540605" y="5953132"/>
              <a:ext cx="691064" cy="691064"/>
            </a:xfrm>
            <a:prstGeom prst="rect">
              <a:avLst/>
            </a:prstGeom>
          </p:spPr>
        </p:pic>
        <p:pic>
          <p:nvPicPr>
            <p:cNvPr id="89" name="Graphic 85">
              <a:extLst>
                <a:ext uri="{FF2B5EF4-FFF2-40B4-BE49-F238E27FC236}">
                  <a16:creationId xmlns:a16="http://schemas.microsoft.com/office/drawing/2014/main" id="{5BF81F19-86E8-4788-9D0B-7EF1F3630202}"/>
                </a:ext>
                <a:ext uri="{C183D7F6-B498-43B3-948B-1728B52AA6E4}">
                  <adec:decorative xmlns:adec="http://schemas.microsoft.com/office/drawing/2017/decorative" val="1"/>
                </a:ext>
              </a:extLst>
            </p:cNvPr>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395031" y="5953132"/>
              <a:ext cx="691064" cy="691064"/>
            </a:xfrm>
            <a:prstGeom prst="rect">
              <a:avLst/>
            </a:prstGeom>
          </p:spPr>
        </p:pic>
        <p:pic>
          <p:nvPicPr>
            <p:cNvPr id="90" name="Graphic 88">
              <a:extLst>
                <a:ext uri="{FF2B5EF4-FFF2-40B4-BE49-F238E27FC236}">
                  <a16:creationId xmlns:a16="http://schemas.microsoft.com/office/drawing/2014/main" id="{733152ED-965A-4E83-8CAC-3B0A75A1D421}"/>
                </a:ext>
                <a:ext uri="{C183D7F6-B498-43B3-948B-1728B52AA6E4}">
                  <adec:decorative xmlns:adec="http://schemas.microsoft.com/office/drawing/2017/decorative" val="1"/>
                </a:ext>
              </a:extLst>
            </p:cNvPr>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0245762" y="5953132"/>
              <a:ext cx="691064" cy="691064"/>
            </a:xfrm>
            <a:prstGeom prst="rect">
              <a:avLst/>
            </a:prstGeom>
          </p:spPr>
        </p:pic>
      </p:grpSp>
    </p:spTree>
    <p:extLst>
      <p:ext uri="{BB962C8B-B14F-4D97-AF65-F5344CB8AC3E}">
        <p14:creationId xmlns:p14="http://schemas.microsoft.com/office/powerpoint/2010/main" val="1202933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F2D5645D-8AB3-9910-05B2-36359533234D}"/>
              </a:ext>
            </a:extLst>
          </p:cNvPr>
          <p:cNvGraphicFramePr>
            <a:graphicFrameLocks noGrp="1"/>
          </p:cNvGraphicFramePr>
          <p:nvPr>
            <p:ph sz="quarter" idx="4294967295"/>
            <p:extLst>
              <p:ext uri="{D42A27DB-BD31-4B8C-83A1-F6EECF244321}">
                <p14:modId xmlns:p14="http://schemas.microsoft.com/office/powerpoint/2010/main" val="4070621854"/>
              </p:ext>
            </p:extLst>
          </p:nvPr>
        </p:nvGraphicFramePr>
        <p:xfrm>
          <a:off x="67456" y="365818"/>
          <a:ext cx="9009087" cy="4228984"/>
        </p:xfrm>
        <a:graphic>
          <a:graphicData uri="http://schemas.openxmlformats.org/drawingml/2006/table">
            <a:tbl>
              <a:tblPr firstRow="1" bandRow="1">
                <a:tableStyleId>{5C22544A-7EE6-4342-B048-85BDC9FD1C3A}</a:tableStyleId>
              </a:tblPr>
              <a:tblGrid>
                <a:gridCol w="821053">
                  <a:extLst>
                    <a:ext uri="{9D8B030D-6E8A-4147-A177-3AD203B41FA5}">
                      <a16:colId xmlns:a16="http://schemas.microsoft.com/office/drawing/2014/main" val="2620637907"/>
                    </a:ext>
                  </a:extLst>
                </a:gridCol>
                <a:gridCol w="767904">
                  <a:extLst>
                    <a:ext uri="{9D8B030D-6E8A-4147-A177-3AD203B41FA5}">
                      <a16:colId xmlns:a16="http://schemas.microsoft.com/office/drawing/2014/main" val="2286645632"/>
                    </a:ext>
                  </a:extLst>
                </a:gridCol>
                <a:gridCol w="839449">
                  <a:extLst>
                    <a:ext uri="{9D8B030D-6E8A-4147-A177-3AD203B41FA5}">
                      <a16:colId xmlns:a16="http://schemas.microsoft.com/office/drawing/2014/main" val="3828142388"/>
                    </a:ext>
                  </a:extLst>
                </a:gridCol>
                <a:gridCol w="771994">
                  <a:extLst>
                    <a:ext uri="{9D8B030D-6E8A-4147-A177-3AD203B41FA5}">
                      <a16:colId xmlns:a16="http://schemas.microsoft.com/office/drawing/2014/main" val="1495008325"/>
                    </a:ext>
                  </a:extLst>
                </a:gridCol>
                <a:gridCol w="854439">
                  <a:extLst>
                    <a:ext uri="{9D8B030D-6E8A-4147-A177-3AD203B41FA5}">
                      <a16:colId xmlns:a16="http://schemas.microsoft.com/office/drawing/2014/main" val="3000404873"/>
                    </a:ext>
                  </a:extLst>
                </a:gridCol>
                <a:gridCol w="809469">
                  <a:extLst>
                    <a:ext uri="{9D8B030D-6E8A-4147-A177-3AD203B41FA5}">
                      <a16:colId xmlns:a16="http://schemas.microsoft.com/office/drawing/2014/main" val="1295674071"/>
                    </a:ext>
                  </a:extLst>
                </a:gridCol>
                <a:gridCol w="824459">
                  <a:extLst>
                    <a:ext uri="{9D8B030D-6E8A-4147-A177-3AD203B41FA5}">
                      <a16:colId xmlns:a16="http://schemas.microsoft.com/office/drawing/2014/main" val="4285679328"/>
                    </a:ext>
                  </a:extLst>
                </a:gridCol>
                <a:gridCol w="786984">
                  <a:extLst>
                    <a:ext uri="{9D8B030D-6E8A-4147-A177-3AD203B41FA5}">
                      <a16:colId xmlns:a16="http://schemas.microsoft.com/office/drawing/2014/main" val="4188465718"/>
                    </a:ext>
                  </a:extLst>
                </a:gridCol>
                <a:gridCol w="846944">
                  <a:extLst>
                    <a:ext uri="{9D8B030D-6E8A-4147-A177-3AD203B41FA5}">
                      <a16:colId xmlns:a16="http://schemas.microsoft.com/office/drawing/2014/main" val="2326866092"/>
                    </a:ext>
                  </a:extLst>
                </a:gridCol>
                <a:gridCol w="787991">
                  <a:extLst>
                    <a:ext uri="{9D8B030D-6E8A-4147-A177-3AD203B41FA5}">
                      <a16:colId xmlns:a16="http://schemas.microsoft.com/office/drawing/2014/main" val="3966978994"/>
                    </a:ext>
                  </a:extLst>
                </a:gridCol>
                <a:gridCol w="898401">
                  <a:extLst>
                    <a:ext uri="{9D8B030D-6E8A-4147-A177-3AD203B41FA5}">
                      <a16:colId xmlns:a16="http://schemas.microsoft.com/office/drawing/2014/main" val="2815680459"/>
                    </a:ext>
                  </a:extLst>
                </a:gridCol>
              </a:tblGrid>
              <a:tr h="380033">
                <a:tc>
                  <a:txBody>
                    <a:bodyPr/>
                    <a:lstStyle/>
                    <a:p>
                      <a:r>
                        <a:rPr lang="en-US" sz="1000" dirty="0">
                          <a:solidFill>
                            <a:schemeClr val="tx1"/>
                          </a:solidFill>
                        </a:rPr>
                        <a:t>Hex#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White #FFFFFF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Dark Blue #002D72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Grey #E0E0E0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Light Blue #68ACE5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Blue #0072CE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Green #009B77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Red #CF4520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Purple #A15A95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Yellow #F1C400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Blue #418FDE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6930946"/>
                  </a:ext>
                </a:extLst>
              </a:tr>
              <a:tr h="380033">
                <a:tc>
                  <a:txBody>
                    <a:bodyPr/>
                    <a:lstStyle/>
                    <a:p>
                      <a:r>
                        <a:rPr lang="en-US" sz="1000" dirty="0">
                          <a:solidFill>
                            <a:schemeClr val="tx1"/>
                          </a:solidFill>
                        </a:rPr>
                        <a:t>#000000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2C74"/>
                    </a:solidFill>
                  </a:tcPr>
                </a:tc>
                <a:tc>
                  <a:txBody>
                    <a:bodyPr/>
                    <a:lstStyle/>
                    <a:p>
                      <a:r>
                        <a:rPr lang="en-US" sz="10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r>
                        <a:rPr lang="en-US" sz="10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ACE5"/>
                    </a:solidFill>
                  </a:tcPr>
                </a:tc>
                <a:tc>
                  <a:txBody>
                    <a:bodyPr/>
                    <a:lstStyle/>
                    <a:p>
                      <a:r>
                        <a:rPr lang="en-US" sz="1000" dirty="0">
                          <a:solidFill>
                            <a:schemeClr val="tx1"/>
                          </a:solidFill>
                        </a:rPr>
                        <a:t>18pt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2CE"/>
                    </a:solidFill>
                  </a:tcPr>
                </a:tc>
                <a:tc>
                  <a:txBody>
                    <a:bodyPr/>
                    <a:lstStyle/>
                    <a:p>
                      <a:r>
                        <a:rPr lang="en-US" sz="10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B77"/>
                    </a:solidFill>
                  </a:tcPr>
                </a:tc>
                <a:tc>
                  <a:txBody>
                    <a:bodyPr/>
                    <a:lstStyle/>
                    <a:p>
                      <a:r>
                        <a:rPr lang="en-US" sz="10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4520"/>
                    </a:solidFill>
                  </a:tcPr>
                </a:tc>
                <a:tc>
                  <a:txBody>
                    <a:bodyPr/>
                    <a:lstStyle/>
                    <a:p>
                      <a:r>
                        <a:rPr lang="en-US" sz="1000" dirty="0">
                          <a:solidFill>
                            <a:schemeClr val="tx1"/>
                          </a:solidFill>
                        </a:rPr>
                        <a:t>18pt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5A95"/>
                    </a:solidFill>
                  </a:tcPr>
                </a:tc>
                <a:tc>
                  <a:txBody>
                    <a:bodyPr/>
                    <a:lstStyle/>
                    <a:p>
                      <a:r>
                        <a:rPr lang="en-US" sz="10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C400"/>
                    </a:solidFill>
                  </a:tcPr>
                </a:tc>
                <a:tc>
                  <a:txBody>
                    <a:bodyPr/>
                    <a:lstStyle/>
                    <a:p>
                      <a:r>
                        <a:rPr lang="en-US" sz="10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8FDE"/>
                    </a:solidFill>
                  </a:tcPr>
                </a:tc>
                <a:extLst>
                  <a:ext uri="{0D108BD9-81ED-4DB2-BD59-A6C34878D82A}">
                    <a16:rowId xmlns:a16="http://schemas.microsoft.com/office/drawing/2014/main" val="2859304089"/>
                  </a:ext>
                </a:extLst>
              </a:tr>
              <a:tr h="380033">
                <a:tc>
                  <a:txBody>
                    <a:bodyPr/>
                    <a:lstStyle/>
                    <a:p>
                      <a:r>
                        <a:rPr lang="en-US" sz="1000" dirty="0">
                          <a:solidFill>
                            <a:schemeClr val="tx1"/>
                          </a:solidFill>
                        </a:rPr>
                        <a:t>#FFFFFF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bg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bg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2C74"/>
                    </a:solidFill>
                  </a:tcPr>
                </a:tc>
                <a:tc>
                  <a:txBody>
                    <a:bodyPr/>
                    <a:lstStyle/>
                    <a:p>
                      <a:r>
                        <a:rPr lang="en-US" sz="1000" dirty="0">
                          <a:solidFill>
                            <a:schemeClr val="bg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r>
                        <a:rPr lang="en-US" sz="1000" dirty="0">
                          <a:solidFill>
                            <a:schemeClr val="bg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ACE5"/>
                    </a:solidFill>
                  </a:tcPr>
                </a:tc>
                <a:tc>
                  <a:txBody>
                    <a:bodyPr/>
                    <a:lstStyle/>
                    <a:p>
                      <a:r>
                        <a:rPr lang="en-US" sz="1000" dirty="0">
                          <a:solidFill>
                            <a:schemeClr val="bg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2CE"/>
                    </a:solidFill>
                  </a:tcPr>
                </a:tc>
                <a:tc>
                  <a:txBody>
                    <a:bodyPr/>
                    <a:lstStyle/>
                    <a:p>
                      <a:r>
                        <a:rPr lang="en-US" sz="1000" dirty="0">
                          <a:solidFill>
                            <a:schemeClr val="bg1"/>
                          </a:solidFill>
                        </a:rPr>
                        <a:t>18pt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B77"/>
                    </a:solidFill>
                  </a:tcPr>
                </a:tc>
                <a:tc>
                  <a:txBody>
                    <a:bodyPr/>
                    <a:lstStyle/>
                    <a:p>
                      <a:r>
                        <a:rPr lang="en-US" sz="1000" dirty="0">
                          <a:solidFill>
                            <a:schemeClr val="bg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4520"/>
                    </a:solidFill>
                  </a:tcPr>
                </a:tc>
                <a:tc>
                  <a:txBody>
                    <a:bodyPr/>
                    <a:lstStyle/>
                    <a:p>
                      <a:r>
                        <a:rPr lang="en-US" sz="1000" dirty="0">
                          <a:solidFill>
                            <a:schemeClr val="bg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5A95"/>
                    </a:solidFill>
                  </a:tcPr>
                </a:tc>
                <a:tc>
                  <a:txBody>
                    <a:bodyPr/>
                    <a:lstStyle/>
                    <a:p>
                      <a:r>
                        <a:rPr lang="en-US" sz="1000" dirty="0">
                          <a:solidFill>
                            <a:schemeClr val="bg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C400"/>
                    </a:solidFill>
                  </a:tcPr>
                </a:tc>
                <a:tc>
                  <a:txBody>
                    <a:bodyPr/>
                    <a:lstStyle/>
                    <a:p>
                      <a:r>
                        <a:rPr lang="en-US" sz="1000" dirty="0">
                          <a:solidFill>
                            <a:schemeClr val="bg1"/>
                          </a:solidFill>
                        </a:rPr>
                        <a:t>18pt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8FDE"/>
                    </a:solidFill>
                  </a:tcPr>
                </a:tc>
                <a:extLst>
                  <a:ext uri="{0D108BD9-81ED-4DB2-BD59-A6C34878D82A}">
                    <a16:rowId xmlns:a16="http://schemas.microsoft.com/office/drawing/2014/main" val="75329870"/>
                  </a:ext>
                </a:extLst>
              </a:tr>
              <a:tr h="360881">
                <a:tc>
                  <a:txBody>
                    <a:bodyPr/>
                    <a:lstStyle/>
                    <a:p>
                      <a:r>
                        <a:rPr lang="en-US" sz="1000" dirty="0">
                          <a:solidFill>
                            <a:schemeClr val="tx1"/>
                          </a:solidFill>
                        </a:rPr>
                        <a:t>#68ACE5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bg2"/>
                          </a:solidFill>
                        </a:rPr>
                        <a:t>No</a:t>
                      </a:r>
                      <a:endParaRPr lang="en-US" sz="10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0" i="0" kern="1200" dirty="0">
                          <a:solidFill>
                            <a:schemeClr val="bg2"/>
                          </a:solidFill>
                          <a:effectLst/>
                          <a:latin typeface="+mn-lt"/>
                          <a:ea typeface="+mn-ea"/>
                          <a:cs typeface="+mn-cs"/>
                        </a:rPr>
                        <a:t>Yes</a:t>
                      </a:r>
                      <a:endParaRPr lang="en-US" sz="10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2C74"/>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bg2"/>
                          </a:solidFill>
                        </a:rPr>
                        <a:t>No</a:t>
                      </a:r>
                    </a:p>
                    <a:p>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r>
                        <a:rPr lang="en-US" sz="1000" dirty="0">
                          <a:solidFill>
                            <a:srgbClr val="68ACE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ACE5"/>
                    </a:solidFill>
                  </a:tcPr>
                </a:tc>
                <a:tc>
                  <a:txBody>
                    <a:bodyPr/>
                    <a:lstStyle/>
                    <a:p>
                      <a:r>
                        <a:rPr lang="en-US" sz="1000" dirty="0">
                          <a:solidFill>
                            <a:srgbClr val="68ACE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2CE"/>
                    </a:solidFill>
                  </a:tcPr>
                </a:tc>
                <a:tc>
                  <a:txBody>
                    <a:bodyPr/>
                    <a:lstStyle/>
                    <a:p>
                      <a:r>
                        <a:rPr lang="en-US" sz="1000" dirty="0">
                          <a:solidFill>
                            <a:srgbClr val="68ACE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B77"/>
                    </a:solidFill>
                  </a:tcPr>
                </a:tc>
                <a:tc>
                  <a:txBody>
                    <a:bodyPr/>
                    <a:lstStyle/>
                    <a:p>
                      <a:r>
                        <a:rPr lang="en-US" sz="1000" dirty="0">
                          <a:solidFill>
                            <a:srgbClr val="68ACE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4520"/>
                    </a:solidFill>
                  </a:tcPr>
                </a:tc>
                <a:tc>
                  <a:txBody>
                    <a:bodyPr/>
                    <a:lstStyle/>
                    <a:p>
                      <a:r>
                        <a:rPr lang="en-US" sz="1000" dirty="0">
                          <a:solidFill>
                            <a:srgbClr val="68ACE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5A95"/>
                    </a:solidFill>
                  </a:tcPr>
                </a:tc>
                <a:tc>
                  <a:txBody>
                    <a:bodyPr/>
                    <a:lstStyle/>
                    <a:p>
                      <a:r>
                        <a:rPr lang="en-US" sz="1000" dirty="0">
                          <a:solidFill>
                            <a:srgbClr val="68ACE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C400"/>
                    </a:solidFill>
                  </a:tcPr>
                </a:tc>
                <a:tc>
                  <a:txBody>
                    <a:bodyPr/>
                    <a:lstStyle/>
                    <a:p>
                      <a:endParaRPr lang="en-US" sz="1000" dirty="0">
                        <a:solidFill>
                          <a:srgbClr val="68ACE5"/>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8FDE"/>
                    </a:solidFill>
                  </a:tcPr>
                </a:tc>
                <a:extLst>
                  <a:ext uri="{0D108BD9-81ED-4DB2-BD59-A6C34878D82A}">
                    <a16:rowId xmlns:a16="http://schemas.microsoft.com/office/drawing/2014/main" val="1229491903"/>
                  </a:ext>
                </a:extLst>
              </a:tr>
              <a:tr h="380033">
                <a:tc>
                  <a:txBody>
                    <a:bodyPr/>
                    <a:lstStyle/>
                    <a:p>
                      <a:r>
                        <a:rPr lang="en-US" sz="1000" dirty="0">
                          <a:solidFill>
                            <a:schemeClr val="tx1"/>
                          </a:solidFill>
                        </a:rPr>
                        <a:t>#002D72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tx2"/>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0" i="0" kern="1200" dirty="0">
                          <a:solidFill>
                            <a:schemeClr val="tx2"/>
                          </a:solidFill>
                          <a:effectLst/>
                          <a:latin typeface="+mn-lt"/>
                          <a:ea typeface="+mn-ea"/>
                          <a:cs typeface="+mn-cs"/>
                        </a:rPr>
                        <a:t>No</a:t>
                      </a:r>
                      <a:endParaRPr lang="en-US" sz="1000" b="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2C74"/>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b="0" i="0" kern="1200" dirty="0">
                          <a:solidFill>
                            <a:schemeClr val="tx2"/>
                          </a:solidFill>
                          <a:effectLst/>
                          <a:latin typeface="+mn-lt"/>
                          <a:ea typeface="+mn-ea"/>
                          <a:cs typeface="+mn-cs"/>
                        </a:rPr>
                        <a:t>Yes</a:t>
                      </a:r>
                      <a:endParaRPr lang="en-US" sz="1000" b="0" dirty="0">
                        <a:solidFill>
                          <a:schemeClr val="tx2"/>
                        </a:solidFill>
                      </a:endParaRPr>
                    </a:p>
                    <a:p>
                      <a:endParaRPr lang="en-US" sz="100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r>
                        <a:rPr lang="en-US" sz="1000" dirty="0">
                          <a:solidFill>
                            <a:schemeClr val="tx2"/>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ACE5"/>
                    </a:solidFill>
                  </a:tcPr>
                </a:tc>
                <a:tc>
                  <a:txBody>
                    <a:bodyPr/>
                    <a:lstStyle/>
                    <a:p>
                      <a:r>
                        <a:rPr lang="en-US" sz="1000" dirty="0">
                          <a:solidFill>
                            <a:schemeClr val="tx2"/>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2CE"/>
                    </a:solidFill>
                  </a:tcPr>
                </a:tc>
                <a:tc>
                  <a:txBody>
                    <a:bodyPr/>
                    <a:lstStyle/>
                    <a:p>
                      <a:r>
                        <a:rPr lang="en-US" sz="1000" dirty="0">
                          <a:solidFill>
                            <a:schemeClr val="tx2"/>
                          </a:solidFill>
                        </a:rPr>
                        <a:t>18pt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B77"/>
                    </a:solidFill>
                  </a:tcPr>
                </a:tc>
                <a:tc>
                  <a:txBody>
                    <a:bodyPr/>
                    <a:lstStyle/>
                    <a:p>
                      <a:r>
                        <a:rPr lang="en-US" sz="1000" dirty="0">
                          <a:solidFill>
                            <a:schemeClr val="tx2"/>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4520"/>
                    </a:solidFill>
                  </a:tcPr>
                </a:tc>
                <a:tc>
                  <a:txBody>
                    <a:bodyPr/>
                    <a:lstStyle/>
                    <a:p>
                      <a:r>
                        <a:rPr lang="en-US" sz="1000" dirty="0">
                          <a:solidFill>
                            <a:schemeClr val="tx2"/>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5A95"/>
                    </a:solidFill>
                  </a:tcPr>
                </a:tc>
                <a:tc>
                  <a:txBody>
                    <a:bodyPr/>
                    <a:lstStyle/>
                    <a:p>
                      <a:r>
                        <a:rPr lang="en-US" sz="1000" dirty="0">
                          <a:solidFill>
                            <a:schemeClr val="tx2"/>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C400"/>
                    </a:solidFill>
                  </a:tcPr>
                </a:tc>
                <a:tc>
                  <a:txBody>
                    <a:bodyPr/>
                    <a:lstStyle/>
                    <a:p>
                      <a:r>
                        <a:rPr lang="en-US" sz="1000" dirty="0">
                          <a:solidFill>
                            <a:schemeClr val="tx2"/>
                          </a:solidFill>
                        </a:rPr>
                        <a:t>18pt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8FDE"/>
                    </a:solidFill>
                  </a:tcPr>
                </a:tc>
                <a:extLst>
                  <a:ext uri="{0D108BD9-81ED-4DB2-BD59-A6C34878D82A}">
                    <a16:rowId xmlns:a16="http://schemas.microsoft.com/office/drawing/2014/main" val="2240873048"/>
                  </a:ext>
                </a:extLst>
              </a:tr>
              <a:tr h="380033">
                <a:tc>
                  <a:txBody>
                    <a:bodyPr/>
                    <a:lstStyle/>
                    <a:p>
                      <a:r>
                        <a:rPr lang="en-US" sz="1000" dirty="0">
                          <a:solidFill>
                            <a:schemeClr val="tx1"/>
                          </a:solidFill>
                        </a:rPr>
                        <a:t>#0072CE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2C74"/>
                    </a:solidFill>
                  </a:tcPr>
                </a:tc>
                <a:tc>
                  <a:txBody>
                    <a:bodyPr/>
                    <a:lstStyle/>
                    <a:p>
                      <a:r>
                        <a:rPr lang="en-US" sz="1000" dirty="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r>
                        <a:rPr lang="en-US" sz="1000" dirty="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ACE5"/>
                    </a:solidFill>
                  </a:tcPr>
                </a:tc>
                <a:tc>
                  <a:txBody>
                    <a:bodyPr/>
                    <a:lstStyle/>
                    <a:p>
                      <a:r>
                        <a:rPr lang="en-US" sz="1000" dirty="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2CE"/>
                    </a:solidFill>
                  </a:tcPr>
                </a:tc>
                <a:tc>
                  <a:txBody>
                    <a:bodyPr/>
                    <a:lstStyle/>
                    <a:p>
                      <a:r>
                        <a:rPr lang="en-US" sz="1000" dirty="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B77"/>
                    </a:solidFill>
                  </a:tcPr>
                </a:tc>
                <a:tc>
                  <a:txBody>
                    <a:bodyPr/>
                    <a:lstStyle/>
                    <a:p>
                      <a:r>
                        <a:rPr lang="en-US" sz="1000" dirty="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4520"/>
                    </a:solidFill>
                  </a:tcPr>
                </a:tc>
                <a:tc>
                  <a:txBody>
                    <a:bodyPr/>
                    <a:lstStyle/>
                    <a:p>
                      <a:r>
                        <a:rPr lang="en-US" sz="1000" dirty="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5A95"/>
                    </a:solidFill>
                  </a:tcPr>
                </a:tc>
                <a:tc>
                  <a:txBody>
                    <a:bodyPr/>
                    <a:lstStyle/>
                    <a:p>
                      <a:r>
                        <a:rPr lang="en-US" sz="1000" dirty="0">
                          <a:solidFill>
                            <a:schemeClr val="accent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C400"/>
                    </a:solidFill>
                  </a:tcPr>
                </a:tc>
                <a:tc>
                  <a:txBody>
                    <a:bodyPr/>
                    <a:lstStyle/>
                    <a:p>
                      <a:endParaRPr lang="en-US" sz="10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8FDE"/>
                    </a:solidFill>
                  </a:tcPr>
                </a:tc>
                <a:extLst>
                  <a:ext uri="{0D108BD9-81ED-4DB2-BD59-A6C34878D82A}">
                    <a16:rowId xmlns:a16="http://schemas.microsoft.com/office/drawing/2014/main" val="3806862811"/>
                  </a:ext>
                </a:extLst>
              </a:tr>
              <a:tr h="380033">
                <a:tc>
                  <a:txBody>
                    <a:bodyPr/>
                    <a:lstStyle/>
                    <a:p>
                      <a:r>
                        <a:rPr lang="en-US" sz="1000" dirty="0">
                          <a:solidFill>
                            <a:schemeClr val="tx1"/>
                          </a:solidFill>
                        </a:rPr>
                        <a:t>#009B77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accent2"/>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accent2"/>
                          </a:solidFill>
                        </a:rPr>
                        <a:t>18pt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2C74"/>
                    </a:solidFill>
                  </a:tcPr>
                </a:tc>
                <a:tc>
                  <a:txBody>
                    <a:bodyPr/>
                    <a:lstStyle/>
                    <a:p>
                      <a:r>
                        <a:rPr lang="en-US" sz="1000" dirty="0">
                          <a:solidFill>
                            <a:schemeClr val="accent2"/>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r>
                        <a:rPr lang="en-US" sz="1000" dirty="0">
                          <a:solidFill>
                            <a:schemeClr val="accent2"/>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ACE5"/>
                    </a:solidFill>
                  </a:tcPr>
                </a:tc>
                <a:tc>
                  <a:txBody>
                    <a:bodyPr/>
                    <a:lstStyle/>
                    <a:p>
                      <a:r>
                        <a:rPr lang="en-US" sz="1000" dirty="0">
                          <a:solidFill>
                            <a:schemeClr val="accent2"/>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2CE"/>
                    </a:solidFill>
                  </a:tcPr>
                </a:tc>
                <a:tc>
                  <a:txBody>
                    <a:bodyPr/>
                    <a:lstStyle/>
                    <a:p>
                      <a:r>
                        <a:rPr lang="en-US" sz="1000" dirty="0">
                          <a:solidFill>
                            <a:schemeClr val="accent2"/>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B77"/>
                    </a:solidFill>
                  </a:tcPr>
                </a:tc>
                <a:tc>
                  <a:txBody>
                    <a:bodyPr/>
                    <a:lstStyle/>
                    <a:p>
                      <a:r>
                        <a:rPr lang="en-US" sz="1000" dirty="0">
                          <a:solidFill>
                            <a:schemeClr val="accent2"/>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4520"/>
                    </a:solidFill>
                  </a:tcPr>
                </a:tc>
                <a:tc>
                  <a:txBody>
                    <a:bodyPr/>
                    <a:lstStyle/>
                    <a:p>
                      <a:r>
                        <a:rPr lang="en-US" sz="1000" dirty="0">
                          <a:solidFill>
                            <a:schemeClr val="accent2"/>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5A95"/>
                    </a:solidFill>
                  </a:tcPr>
                </a:tc>
                <a:tc>
                  <a:txBody>
                    <a:bodyPr/>
                    <a:lstStyle/>
                    <a:p>
                      <a:r>
                        <a:rPr lang="en-US" sz="1000" dirty="0">
                          <a:solidFill>
                            <a:schemeClr val="accent2"/>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C400"/>
                    </a:solidFill>
                  </a:tcPr>
                </a:tc>
                <a:tc>
                  <a:txBody>
                    <a:bodyPr/>
                    <a:lstStyle/>
                    <a:p>
                      <a:endParaRPr lang="en-US" sz="1000" dirty="0">
                        <a:solidFill>
                          <a:schemeClr val="accent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8FDE"/>
                    </a:solidFill>
                  </a:tcPr>
                </a:tc>
                <a:extLst>
                  <a:ext uri="{0D108BD9-81ED-4DB2-BD59-A6C34878D82A}">
                    <a16:rowId xmlns:a16="http://schemas.microsoft.com/office/drawing/2014/main" val="722695981"/>
                  </a:ext>
                </a:extLst>
              </a:tr>
              <a:tr h="380033">
                <a:tc>
                  <a:txBody>
                    <a:bodyPr/>
                    <a:lstStyle/>
                    <a:p>
                      <a:r>
                        <a:rPr lang="en-US" sz="1000" dirty="0">
                          <a:solidFill>
                            <a:schemeClr val="tx1"/>
                          </a:solidFill>
                        </a:rPr>
                        <a:t>#CF4520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accent4"/>
                          </a:solidFill>
                        </a:rPr>
                        <a:t>18pt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4"/>
                          </a:solidFill>
                        </a:rPr>
                        <a:t>18pt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2C74"/>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4"/>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4"/>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ACE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4"/>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2CE"/>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4"/>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B77"/>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4"/>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452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4"/>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5A9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4"/>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C4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000" dirty="0">
                        <a:solidFill>
                          <a:schemeClr val="accent4"/>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8FDE"/>
                    </a:solidFill>
                  </a:tcPr>
                </a:tc>
                <a:extLst>
                  <a:ext uri="{0D108BD9-81ED-4DB2-BD59-A6C34878D82A}">
                    <a16:rowId xmlns:a16="http://schemas.microsoft.com/office/drawing/2014/main" val="45400313"/>
                  </a:ext>
                </a:extLst>
              </a:tr>
              <a:tr h="380033">
                <a:tc>
                  <a:txBody>
                    <a:bodyPr/>
                    <a:lstStyle/>
                    <a:p>
                      <a:r>
                        <a:rPr lang="en-US" sz="1000" dirty="0">
                          <a:solidFill>
                            <a:schemeClr val="tx1"/>
                          </a:solidFill>
                        </a:rPr>
                        <a:t>#A15A95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accent5"/>
                          </a:solidFill>
                        </a:rPr>
                        <a:t>18pt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2C74"/>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ACE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2CE"/>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B77"/>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452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5A9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5"/>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C4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000" dirty="0">
                        <a:solidFill>
                          <a:schemeClr val="accent5"/>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8FDE"/>
                    </a:solidFill>
                  </a:tcPr>
                </a:tc>
                <a:extLst>
                  <a:ext uri="{0D108BD9-81ED-4DB2-BD59-A6C34878D82A}">
                    <a16:rowId xmlns:a16="http://schemas.microsoft.com/office/drawing/2014/main" val="1891014388"/>
                  </a:ext>
                </a:extLst>
              </a:tr>
              <a:tr h="380033">
                <a:tc>
                  <a:txBody>
                    <a:bodyPr/>
                    <a:lstStyle/>
                    <a:p>
                      <a:r>
                        <a:rPr lang="en-US" sz="1000" dirty="0">
                          <a:solidFill>
                            <a:schemeClr val="tx1"/>
                          </a:solidFill>
                        </a:rPr>
                        <a:t>#F1C400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chemeClr val="accent6"/>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6"/>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2C74"/>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6"/>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6"/>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ACE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6"/>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2CE"/>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6"/>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B77"/>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6"/>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452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6"/>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5A9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chemeClr val="accent6"/>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C4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0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8FDE"/>
                    </a:solidFill>
                  </a:tcPr>
                </a:tc>
                <a:extLst>
                  <a:ext uri="{0D108BD9-81ED-4DB2-BD59-A6C34878D82A}">
                    <a16:rowId xmlns:a16="http://schemas.microsoft.com/office/drawing/2014/main" val="1370738476"/>
                  </a:ext>
                </a:extLst>
              </a:tr>
              <a:tr h="380033">
                <a:tc>
                  <a:txBody>
                    <a:bodyPr/>
                    <a:lstStyle/>
                    <a:p>
                      <a:r>
                        <a:rPr lang="en-US" sz="1000" dirty="0">
                          <a:solidFill>
                            <a:schemeClr val="tx1"/>
                          </a:solidFill>
                        </a:rPr>
                        <a:t>#418FDE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a:solidFill>
                            <a:srgbClr val="418FDE"/>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18FDE"/>
                          </a:solidFill>
                          <a:effectLst/>
                          <a:uLnTx/>
                          <a:uFillTx/>
                          <a:latin typeface="+mn-lt"/>
                          <a:ea typeface="+mn-ea"/>
                          <a:cs typeface="+mn-cs"/>
                        </a:rPr>
                        <a:t>18pt +</a:t>
                      </a:r>
                      <a:endParaRPr lang="en-US" sz="10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92C74"/>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18FDE"/>
                          </a:solidFill>
                          <a:effectLst/>
                          <a:uLnTx/>
                          <a:uFillTx/>
                          <a:latin typeface="+mn-lt"/>
                          <a:ea typeface="+mn-ea"/>
                          <a:cs typeface="+mn-cs"/>
                        </a:rPr>
                        <a:t>No</a:t>
                      </a:r>
                      <a:endParaRPr lang="en-US" sz="1000" dirty="0">
                        <a:solidFill>
                          <a:schemeClr val="accent6"/>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0E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rgbClr val="418FDE"/>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8ACE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rgbClr val="418FDE"/>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2CE"/>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rgbClr val="418FDE"/>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9B77"/>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rgbClr val="418FDE"/>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452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rgbClr val="418FDE"/>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15A95"/>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solidFill>
                            <a:srgbClr val="418FDE"/>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C40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000" dirty="0">
                        <a:solidFill>
                          <a:srgbClr val="418FDE"/>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8FDE"/>
                    </a:solidFill>
                  </a:tcPr>
                </a:tc>
                <a:extLst>
                  <a:ext uri="{0D108BD9-81ED-4DB2-BD59-A6C34878D82A}">
                    <a16:rowId xmlns:a16="http://schemas.microsoft.com/office/drawing/2014/main" val="522415010"/>
                  </a:ext>
                </a:extLst>
              </a:tr>
            </a:tbl>
          </a:graphicData>
        </a:graphic>
      </p:graphicFrame>
    </p:spTree>
    <p:extLst>
      <p:ext uri="{BB962C8B-B14F-4D97-AF65-F5344CB8AC3E}">
        <p14:creationId xmlns:p14="http://schemas.microsoft.com/office/powerpoint/2010/main" val="2423015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6CBA-9D1B-B257-9001-ACBDEC08EC3C}"/>
              </a:ext>
            </a:extLst>
          </p:cNvPr>
          <p:cNvSpPr>
            <a:spLocks noGrp="1"/>
          </p:cNvSpPr>
          <p:nvPr>
            <p:ph type="title"/>
          </p:nvPr>
        </p:nvSpPr>
        <p:spPr/>
        <p:txBody>
          <a:bodyPr/>
          <a:lstStyle/>
          <a:p>
            <a:r>
              <a:rPr lang="en-US" dirty="0"/>
              <a:t>Branding Colors</a:t>
            </a:r>
          </a:p>
        </p:txBody>
      </p:sp>
      <p:sp>
        <p:nvSpPr>
          <p:cNvPr id="6" name="Freeform: Shape 5">
            <a:extLst>
              <a:ext uri="{FF2B5EF4-FFF2-40B4-BE49-F238E27FC236}">
                <a16:creationId xmlns:a16="http://schemas.microsoft.com/office/drawing/2014/main" id="{D715EDBE-DA7E-D29D-E6B2-AF22BD80C61A}"/>
              </a:ext>
            </a:extLst>
          </p:cNvPr>
          <p:cNvSpPr/>
          <p:nvPr/>
        </p:nvSpPr>
        <p:spPr>
          <a:xfrm>
            <a:off x="1768840" y="1341800"/>
            <a:ext cx="1719184" cy="1031510"/>
          </a:xfrm>
          <a:custGeom>
            <a:avLst/>
            <a:gdLst>
              <a:gd name="connsiteX0" fmla="*/ 0 w 1719184"/>
              <a:gd name="connsiteY0" fmla="*/ 0 h 1031510"/>
              <a:gd name="connsiteX1" fmla="*/ 1719184 w 1719184"/>
              <a:gd name="connsiteY1" fmla="*/ 0 h 1031510"/>
              <a:gd name="connsiteX2" fmla="*/ 1719184 w 1719184"/>
              <a:gd name="connsiteY2" fmla="*/ 1031510 h 1031510"/>
              <a:gd name="connsiteX3" fmla="*/ 0 w 1719184"/>
              <a:gd name="connsiteY3" fmla="*/ 1031510 h 1031510"/>
              <a:gd name="connsiteX4" fmla="*/ 0 w 1719184"/>
              <a:gd name="connsiteY4" fmla="*/ 0 h 103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184" h="1031510">
                <a:moveTo>
                  <a:pt x="0" y="0"/>
                </a:moveTo>
                <a:lnTo>
                  <a:pt x="1719184" y="0"/>
                </a:lnTo>
                <a:lnTo>
                  <a:pt x="1719184" y="1031510"/>
                </a:lnTo>
                <a:lnTo>
                  <a:pt x="0" y="1031510"/>
                </a:lnTo>
                <a:lnTo>
                  <a:pt x="0" y="0"/>
                </a:lnTo>
                <a:close/>
              </a:path>
            </a:pathLst>
          </a:custGeom>
          <a:solidFill>
            <a:srgbClr val="69ACE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2400" kern="1200" dirty="0"/>
              <a:t>#68CE5</a:t>
            </a:r>
          </a:p>
        </p:txBody>
      </p:sp>
      <p:sp>
        <p:nvSpPr>
          <p:cNvPr id="7" name="Freeform: Shape 6">
            <a:extLst>
              <a:ext uri="{FF2B5EF4-FFF2-40B4-BE49-F238E27FC236}">
                <a16:creationId xmlns:a16="http://schemas.microsoft.com/office/drawing/2014/main" id="{BBF69378-35D6-4235-9005-84851582C17F}"/>
              </a:ext>
            </a:extLst>
          </p:cNvPr>
          <p:cNvSpPr/>
          <p:nvPr/>
        </p:nvSpPr>
        <p:spPr>
          <a:xfrm>
            <a:off x="3659942" y="1341800"/>
            <a:ext cx="1719184" cy="1031510"/>
          </a:xfrm>
          <a:custGeom>
            <a:avLst/>
            <a:gdLst>
              <a:gd name="connsiteX0" fmla="*/ 0 w 1719184"/>
              <a:gd name="connsiteY0" fmla="*/ 0 h 1031510"/>
              <a:gd name="connsiteX1" fmla="*/ 1719184 w 1719184"/>
              <a:gd name="connsiteY1" fmla="*/ 0 h 1031510"/>
              <a:gd name="connsiteX2" fmla="*/ 1719184 w 1719184"/>
              <a:gd name="connsiteY2" fmla="*/ 1031510 h 1031510"/>
              <a:gd name="connsiteX3" fmla="*/ 0 w 1719184"/>
              <a:gd name="connsiteY3" fmla="*/ 1031510 h 1031510"/>
              <a:gd name="connsiteX4" fmla="*/ 0 w 1719184"/>
              <a:gd name="connsiteY4" fmla="*/ 0 h 103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184" h="1031510">
                <a:moveTo>
                  <a:pt x="0" y="0"/>
                </a:moveTo>
                <a:lnTo>
                  <a:pt x="1719184" y="0"/>
                </a:lnTo>
                <a:lnTo>
                  <a:pt x="1719184" y="1031510"/>
                </a:lnTo>
                <a:lnTo>
                  <a:pt x="0" y="1031510"/>
                </a:lnTo>
                <a:lnTo>
                  <a:pt x="0" y="0"/>
                </a:lnTo>
                <a:close/>
              </a:path>
            </a:pathLst>
          </a:custGeom>
          <a:solidFill>
            <a:srgbClr val="092C7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2400" kern="1200" dirty="0"/>
              <a:t>#002D72</a:t>
            </a:r>
          </a:p>
        </p:txBody>
      </p:sp>
      <p:sp>
        <p:nvSpPr>
          <p:cNvPr id="8" name="Freeform: Shape 7">
            <a:extLst>
              <a:ext uri="{FF2B5EF4-FFF2-40B4-BE49-F238E27FC236}">
                <a16:creationId xmlns:a16="http://schemas.microsoft.com/office/drawing/2014/main" id="{460D42B1-4E5D-0A91-1015-3617A543DE21}"/>
              </a:ext>
            </a:extLst>
          </p:cNvPr>
          <p:cNvSpPr/>
          <p:nvPr/>
        </p:nvSpPr>
        <p:spPr>
          <a:xfrm>
            <a:off x="5551045" y="1341800"/>
            <a:ext cx="1719184" cy="1031510"/>
          </a:xfrm>
          <a:custGeom>
            <a:avLst/>
            <a:gdLst>
              <a:gd name="connsiteX0" fmla="*/ 0 w 1719184"/>
              <a:gd name="connsiteY0" fmla="*/ 0 h 1031510"/>
              <a:gd name="connsiteX1" fmla="*/ 1719184 w 1719184"/>
              <a:gd name="connsiteY1" fmla="*/ 0 h 1031510"/>
              <a:gd name="connsiteX2" fmla="*/ 1719184 w 1719184"/>
              <a:gd name="connsiteY2" fmla="*/ 1031510 h 1031510"/>
              <a:gd name="connsiteX3" fmla="*/ 0 w 1719184"/>
              <a:gd name="connsiteY3" fmla="*/ 1031510 h 1031510"/>
              <a:gd name="connsiteX4" fmla="*/ 0 w 1719184"/>
              <a:gd name="connsiteY4" fmla="*/ 0 h 103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184" h="1031510">
                <a:moveTo>
                  <a:pt x="0" y="0"/>
                </a:moveTo>
                <a:lnTo>
                  <a:pt x="1719184" y="0"/>
                </a:lnTo>
                <a:lnTo>
                  <a:pt x="1719184" y="1031510"/>
                </a:lnTo>
                <a:lnTo>
                  <a:pt x="0" y="1031510"/>
                </a:lnTo>
                <a:lnTo>
                  <a:pt x="0" y="0"/>
                </a:lnTo>
                <a:close/>
              </a:path>
            </a:pathLst>
          </a:custGeom>
          <a:solidFill>
            <a:srgbClr val="0072C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2400" kern="1200" dirty="0"/>
              <a:t>#0072CE</a:t>
            </a:r>
          </a:p>
        </p:txBody>
      </p:sp>
      <p:sp>
        <p:nvSpPr>
          <p:cNvPr id="9" name="Freeform: Shape 8">
            <a:extLst>
              <a:ext uri="{FF2B5EF4-FFF2-40B4-BE49-F238E27FC236}">
                <a16:creationId xmlns:a16="http://schemas.microsoft.com/office/drawing/2014/main" id="{4898D84F-1DC9-190C-CF5A-72BCBA5A0E56}"/>
              </a:ext>
            </a:extLst>
          </p:cNvPr>
          <p:cNvSpPr/>
          <p:nvPr/>
        </p:nvSpPr>
        <p:spPr>
          <a:xfrm>
            <a:off x="1768840" y="2525242"/>
            <a:ext cx="1719184" cy="1031510"/>
          </a:xfrm>
          <a:custGeom>
            <a:avLst/>
            <a:gdLst>
              <a:gd name="connsiteX0" fmla="*/ 0 w 1719184"/>
              <a:gd name="connsiteY0" fmla="*/ 0 h 1031510"/>
              <a:gd name="connsiteX1" fmla="*/ 1719184 w 1719184"/>
              <a:gd name="connsiteY1" fmla="*/ 0 h 1031510"/>
              <a:gd name="connsiteX2" fmla="*/ 1719184 w 1719184"/>
              <a:gd name="connsiteY2" fmla="*/ 1031510 h 1031510"/>
              <a:gd name="connsiteX3" fmla="*/ 0 w 1719184"/>
              <a:gd name="connsiteY3" fmla="*/ 1031510 h 1031510"/>
              <a:gd name="connsiteX4" fmla="*/ 0 w 1719184"/>
              <a:gd name="connsiteY4" fmla="*/ 0 h 103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184" h="1031510">
                <a:moveTo>
                  <a:pt x="0" y="0"/>
                </a:moveTo>
                <a:lnTo>
                  <a:pt x="1719184" y="0"/>
                </a:lnTo>
                <a:lnTo>
                  <a:pt x="1719184" y="1031510"/>
                </a:lnTo>
                <a:lnTo>
                  <a:pt x="0" y="1031510"/>
                </a:lnTo>
                <a:lnTo>
                  <a:pt x="0" y="0"/>
                </a:lnTo>
                <a:close/>
              </a:path>
            </a:pathLst>
          </a:custGeom>
          <a:solidFill>
            <a:srgbClr val="009B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2400" kern="1200" dirty="0"/>
              <a:t>#009B77</a:t>
            </a:r>
          </a:p>
        </p:txBody>
      </p:sp>
      <p:sp>
        <p:nvSpPr>
          <p:cNvPr id="10" name="Freeform: Shape 9">
            <a:extLst>
              <a:ext uri="{FF2B5EF4-FFF2-40B4-BE49-F238E27FC236}">
                <a16:creationId xmlns:a16="http://schemas.microsoft.com/office/drawing/2014/main" id="{3B8F9AD1-4812-6789-E4FC-21F8BC4D9D69}"/>
              </a:ext>
            </a:extLst>
          </p:cNvPr>
          <p:cNvSpPr/>
          <p:nvPr/>
        </p:nvSpPr>
        <p:spPr>
          <a:xfrm>
            <a:off x="3659943" y="2525242"/>
            <a:ext cx="1719184" cy="1031510"/>
          </a:xfrm>
          <a:custGeom>
            <a:avLst/>
            <a:gdLst>
              <a:gd name="connsiteX0" fmla="*/ 0 w 1719184"/>
              <a:gd name="connsiteY0" fmla="*/ 0 h 1031510"/>
              <a:gd name="connsiteX1" fmla="*/ 1719184 w 1719184"/>
              <a:gd name="connsiteY1" fmla="*/ 0 h 1031510"/>
              <a:gd name="connsiteX2" fmla="*/ 1719184 w 1719184"/>
              <a:gd name="connsiteY2" fmla="*/ 1031510 h 1031510"/>
              <a:gd name="connsiteX3" fmla="*/ 0 w 1719184"/>
              <a:gd name="connsiteY3" fmla="*/ 1031510 h 1031510"/>
              <a:gd name="connsiteX4" fmla="*/ 0 w 1719184"/>
              <a:gd name="connsiteY4" fmla="*/ 0 h 103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184" h="1031510">
                <a:moveTo>
                  <a:pt x="0" y="0"/>
                </a:moveTo>
                <a:lnTo>
                  <a:pt x="1719184" y="0"/>
                </a:lnTo>
                <a:lnTo>
                  <a:pt x="1719184" y="1031510"/>
                </a:lnTo>
                <a:lnTo>
                  <a:pt x="0" y="1031510"/>
                </a:lnTo>
                <a:lnTo>
                  <a:pt x="0" y="0"/>
                </a:lnTo>
                <a:close/>
              </a:path>
            </a:pathLst>
          </a:custGeom>
          <a:solidFill>
            <a:srgbClr val="418FD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2400" kern="1200" dirty="0"/>
              <a:t>#418FDE</a:t>
            </a:r>
          </a:p>
        </p:txBody>
      </p:sp>
      <p:sp>
        <p:nvSpPr>
          <p:cNvPr id="11" name="Freeform: Shape 10">
            <a:extLst>
              <a:ext uri="{FF2B5EF4-FFF2-40B4-BE49-F238E27FC236}">
                <a16:creationId xmlns:a16="http://schemas.microsoft.com/office/drawing/2014/main" id="{BDF15302-48C6-C49E-8601-A38E8A545C63}"/>
              </a:ext>
            </a:extLst>
          </p:cNvPr>
          <p:cNvSpPr/>
          <p:nvPr/>
        </p:nvSpPr>
        <p:spPr>
          <a:xfrm>
            <a:off x="5551046" y="2525242"/>
            <a:ext cx="1719184" cy="1031510"/>
          </a:xfrm>
          <a:custGeom>
            <a:avLst/>
            <a:gdLst>
              <a:gd name="connsiteX0" fmla="*/ 0 w 1719184"/>
              <a:gd name="connsiteY0" fmla="*/ 0 h 1031510"/>
              <a:gd name="connsiteX1" fmla="*/ 1719184 w 1719184"/>
              <a:gd name="connsiteY1" fmla="*/ 0 h 1031510"/>
              <a:gd name="connsiteX2" fmla="*/ 1719184 w 1719184"/>
              <a:gd name="connsiteY2" fmla="*/ 1031510 h 1031510"/>
              <a:gd name="connsiteX3" fmla="*/ 0 w 1719184"/>
              <a:gd name="connsiteY3" fmla="*/ 1031510 h 1031510"/>
              <a:gd name="connsiteX4" fmla="*/ 0 w 1719184"/>
              <a:gd name="connsiteY4" fmla="*/ 0 h 103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184" h="1031510">
                <a:moveTo>
                  <a:pt x="0" y="0"/>
                </a:moveTo>
                <a:lnTo>
                  <a:pt x="1719184" y="0"/>
                </a:lnTo>
                <a:lnTo>
                  <a:pt x="1719184" y="1031510"/>
                </a:lnTo>
                <a:lnTo>
                  <a:pt x="0" y="1031510"/>
                </a:lnTo>
                <a:lnTo>
                  <a:pt x="0" y="0"/>
                </a:lnTo>
                <a:close/>
              </a:path>
            </a:pathLst>
          </a:custGeom>
          <a:solidFill>
            <a:srgbClr val="CF452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2400" kern="1200" dirty="0"/>
              <a:t>#CF4520</a:t>
            </a:r>
          </a:p>
        </p:txBody>
      </p:sp>
      <p:sp>
        <p:nvSpPr>
          <p:cNvPr id="12" name="Freeform: Shape 11">
            <a:extLst>
              <a:ext uri="{FF2B5EF4-FFF2-40B4-BE49-F238E27FC236}">
                <a16:creationId xmlns:a16="http://schemas.microsoft.com/office/drawing/2014/main" id="{5FAFC86B-0333-61CD-6558-D19FAA19945A}"/>
              </a:ext>
            </a:extLst>
          </p:cNvPr>
          <p:cNvSpPr/>
          <p:nvPr/>
        </p:nvSpPr>
        <p:spPr>
          <a:xfrm>
            <a:off x="2714391" y="3701681"/>
            <a:ext cx="1719184" cy="1031510"/>
          </a:xfrm>
          <a:custGeom>
            <a:avLst/>
            <a:gdLst>
              <a:gd name="connsiteX0" fmla="*/ 0 w 1719184"/>
              <a:gd name="connsiteY0" fmla="*/ 0 h 1031510"/>
              <a:gd name="connsiteX1" fmla="*/ 1719184 w 1719184"/>
              <a:gd name="connsiteY1" fmla="*/ 0 h 1031510"/>
              <a:gd name="connsiteX2" fmla="*/ 1719184 w 1719184"/>
              <a:gd name="connsiteY2" fmla="*/ 1031510 h 1031510"/>
              <a:gd name="connsiteX3" fmla="*/ 0 w 1719184"/>
              <a:gd name="connsiteY3" fmla="*/ 1031510 h 1031510"/>
              <a:gd name="connsiteX4" fmla="*/ 0 w 1719184"/>
              <a:gd name="connsiteY4" fmla="*/ 0 h 103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184" h="1031510">
                <a:moveTo>
                  <a:pt x="0" y="0"/>
                </a:moveTo>
                <a:lnTo>
                  <a:pt x="1719184" y="0"/>
                </a:lnTo>
                <a:lnTo>
                  <a:pt x="1719184" y="1031510"/>
                </a:lnTo>
                <a:lnTo>
                  <a:pt x="0" y="1031510"/>
                </a:lnTo>
                <a:lnTo>
                  <a:pt x="0" y="0"/>
                </a:lnTo>
                <a:close/>
              </a:path>
            </a:pathLst>
          </a:custGeom>
          <a:solidFill>
            <a:srgbClr val="A15A9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2400" kern="1200" dirty="0"/>
              <a:t>#A15A95</a:t>
            </a:r>
          </a:p>
        </p:txBody>
      </p:sp>
      <p:sp>
        <p:nvSpPr>
          <p:cNvPr id="13" name="Freeform: Shape 12">
            <a:extLst>
              <a:ext uri="{FF2B5EF4-FFF2-40B4-BE49-F238E27FC236}">
                <a16:creationId xmlns:a16="http://schemas.microsoft.com/office/drawing/2014/main" id="{D1D9CE0B-53C5-2362-47FB-7B89F997A2FC}"/>
              </a:ext>
            </a:extLst>
          </p:cNvPr>
          <p:cNvSpPr/>
          <p:nvPr/>
        </p:nvSpPr>
        <p:spPr>
          <a:xfrm>
            <a:off x="4691454" y="3701681"/>
            <a:ext cx="1719184" cy="1031510"/>
          </a:xfrm>
          <a:custGeom>
            <a:avLst/>
            <a:gdLst>
              <a:gd name="connsiteX0" fmla="*/ 0 w 1719184"/>
              <a:gd name="connsiteY0" fmla="*/ 0 h 1031510"/>
              <a:gd name="connsiteX1" fmla="*/ 1719184 w 1719184"/>
              <a:gd name="connsiteY1" fmla="*/ 0 h 1031510"/>
              <a:gd name="connsiteX2" fmla="*/ 1719184 w 1719184"/>
              <a:gd name="connsiteY2" fmla="*/ 1031510 h 1031510"/>
              <a:gd name="connsiteX3" fmla="*/ 0 w 1719184"/>
              <a:gd name="connsiteY3" fmla="*/ 1031510 h 1031510"/>
              <a:gd name="connsiteX4" fmla="*/ 0 w 1719184"/>
              <a:gd name="connsiteY4" fmla="*/ 0 h 103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184" h="1031510">
                <a:moveTo>
                  <a:pt x="0" y="0"/>
                </a:moveTo>
                <a:lnTo>
                  <a:pt x="1719184" y="0"/>
                </a:lnTo>
                <a:lnTo>
                  <a:pt x="1719184" y="1031510"/>
                </a:lnTo>
                <a:lnTo>
                  <a:pt x="0" y="1031510"/>
                </a:lnTo>
                <a:lnTo>
                  <a:pt x="0" y="0"/>
                </a:lnTo>
                <a:close/>
              </a:path>
            </a:pathLst>
          </a:custGeom>
          <a:solidFill>
            <a:srgbClr val="F1C4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2400" kern="1200" dirty="0">
                <a:solidFill>
                  <a:schemeClr val="tx1"/>
                </a:solidFill>
              </a:rPr>
              <a:t>#F1C400</a:t>
            </a:r>
          </a:p>
        </p:txBody>
      </p:sp>
    </p:spTree>
    <p:extLst>
      <p:ext uri="{BB962C8B-B14F-4D97-AF65-F5344CB8AC3E}">
        <p14:creationId xmlns:p14="http://schemas.microsoft.com/office/powerpoint/2010/main" val="598121070"/>
      </p:ext>
    </p:extLst>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wrap="square">
            <a:normAutofit/>
          </a:bodyPr>
          <a:lstStyle/>
          <a:p>
            <a:r>
              <a:rPr sz="3600">
                <a:latin typeface="Calibri"/>
              </a:rPr>
              <a:t>Executive Summary — TestClient (2025)</a:t>
            </a:r>
          </a:p>
        </p:txBody>
      </p:sp>
      <p:sp>
        <p:nvSpPr>
          <p:cNvPr id="3" name="Text Placeholder 2"/>
          <p:cNvSpPr>
            <a:spLocks noGrp="1"/>
          </p:cNvSpPr>
          <p:nvPr>
            <p:ph type="body" idx="10" sz="quarter"/>
          </p:nvPr>
        </p:nvSpPr>
        <p:spPr/>
        <p:txBody>
          <a:bodyPr wrap="square">
            <a:normAutofit/>
          </a:bodyPr>
          <a:lstStyle/>
          <a:p>
            <a:pPr>
              <a:lnSpc>
                <a:spcPct val="100000"/>
              </a:lnSpc>
              <a:spcBef>
                <a:spcPts val="0"/>
              </a:spcBef>
              <a:spcAft>
                <a:spcPts val="0"/>
              </a:spcAft>
              <a:buChar char="•"/>
            </a:pPr>
            <a:r>
              <a:rPr sz="2000">
                <a:latin typeface="Calibri"/>
              </a:rPr>
              <a:t>Mission &amp; context</a:t>
            </a:r>
          </a:p>
          <a:p>
            <a:pPr lvl="1">
              <a:lnSpc>
                <a:spcPct val="100000"/>
              </a:lnSpc>
              <a:spcBef>
                <a:spcPts val="0"/>
              </a:spcBef>
              <a:spcAft>
                <a:spcPts val="0"/>
              </a:spcAft>
              <a:buChar char="•"/>
            </a:pPr>
            <a:r>
              <a:rPr sz="2000">
                <a:latin typeface="Calibri"/>
              </a:rPr>
              <a:t>Safety-critical systems</a:t>
            </a:r>
          </a:p>
          <a:p>
            <a:pPr lvl="1">
              <a:lnSpc>
                <a:spcPct val="100000"/>
              </a:lnSpc>
              <a:spcBef>
                <a:spcPts val="0"/>
              </a:spcBef>
              <a:spcAft>
                <a:spcPts val="0"/>
              </a:spcAft>
              <a:buChar char="•"/>
            </a:pPr>
            <a:r>
              <a:rPr sz="2000">
                <a:latin typeface="Calibri"/>
              </a:rPr>
              <a:t>Certification constraints</a:t>
            </a:r>
          </a:p>
          <a:p>
            <a:pPr>
              <a:lnSpc>
                <a:spcPct val="100000"/>
              </a:lnSpc>
              <a:spcBef>
                <a:spcPts val="0"/>
              </a:spcBef>
              <a:spcAft>
                <a:spcPts val="0"/>
              </a:spcAft>
              <a:buChar char="•"/>
            </a:pPr>
            <a:r>
              <a:rPr sz="2000">
                <a:latin typeface="Calibri"/>
              </a:rPr>
              <a:t>Opportunities</a:t>
            </a:r>
          </a:p>
          <a:p>
            <a:pPr>
              <a:buNone/>
            </a:pPr>
          </a:p>
          <a:p>
            <a:pPr>
              <a:lnSpc>
                <a:spcPct val="100000"/>
              </a:lnSpc>
              <a:spcBef>
                <a:spcPts val="0"/>
              </a:spcBef>
              <a:spcAft>
                <a:spcPts val="0"/>
              </a:spcAft>
              <a:buAutoNum type="arabicPeriod" startAt="3"/>
            </a:pPr>
            <a:r>
              <a:rPr sz="2000">
                <a:latin typeface="Calibri"/>
              </a:rPr>
              <a:t>Near-term wins</a:t>
            </a:r>
          </a:p>
          <a:p>
            <a:pPr>
              <a:lnSpc>
                <a:spcPct val="100000"/>
              </a:lnSpc>
              <a:spcBef>
                <a:spcPts val="0"/>
              </a:spcBef>
              <a:spcAft>
                <a:spcPts val="0"/>
              </a:spcAft>
              <a:buAutoNum type="arabicPeriod"/>
            </a:pPr>
            <a:r>
              <a:rPr sz="2000">
                <a:latin typeface="Calibri"/>
              </a:rPr>
              <a:t>12-month roadmap</a:t>
            </a:r>
          </a:p>
          <a:p>
            <a:pPr lvl="1">
              <a:lnSpc>
                <a:spcPct val="100000"/>
              </a:lnSpc>
              <a:spcBef>
                <a:spcPts val="0"/>
              </a:spcBef>
              <a:spcAft>
                <a:spcPts val="0"/>
              </a:spcAft>
              <a:buAutoNum type="arabicPeriod"/>
            </a:pPr>
            <a:r>
              <a:rPr sz="2000">
                <a:latin typeface="Calibri"/>
              </a:rPr>
              <a:t>Pilot → Scale → Institutionalize</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bg>
      <p:bgPr>
        <a:solidFill>
          <a:srgbClr val="FFFFFF"/>
        </a:solidFill>
        <a:effectLst/>
      </p:bgPr>
    </p:bg>
    <p:spTree>
      <p:nvGrpSpPr>
        <p:cNvPr id="1" name=""/>
        <p:cNvGrpSpPr/>
        <p:nvPr/>
      </p:nvGrpSpPr>
      <p:grpSpPr/>
      <p:sp>
        <p:nvSpPr>
          <p:cNvPr id="2" name="Title 1"/>
          <p:cNvSpPr>
            <a:spLocks noGrp="1"/>
          </p:cNvSpPr>
          <p:nvPr>
            <p:ph type="title"/>
          </p:nvPr>
        </p:nvSpPr>
        <p:spPr/>
        <p:txBody>
          <a:bodyPr wrap="square">
            <a:normAutofit/>
          </a:bodyPr>
          <a:lstStyle/>
          <a:p>
            <a:r>
              <a:rPr sz="3600">
                <a:latin typeface="Calibri"/>
              </a:rPr>
              <a:t>Risks &amp; Mitigations — TestClient</a:t>
            </a:r>
          </a:p>
        </p:txBody>
      </p:sp>
      <p:sp>
        <p:nvSpPr>
          <p:cNvPr id="3" name="Text Placeholder 2"/>
          <p:cNvSpPr>
            <a:spLocks noGrp="1"/>
          </p:cNvSpPr>
          <p:nvPr>
            <p:ph type="body" idx="10" sz="quarter"/>
          </p:nvPr>
        </p:nvSpPr>
        <p:spPr/>
        <p:txBody>
          <a:bodyPr wrap="square">
            <a:normAutofit/>
          </a:bodyPr>
          <a:lstStyle/>
          <a:p>
            <a:pPr>
              <a:lnSpc>
                <a:spcPct val="100000"/>
              </a:lnSpc>
              <a:spcBef>
                <a:spcPts val="0"/>
              </a:spcBef>
              <a:spcAft>
                <a:spcPts val="0"/>
              </a:spcAft>
              <a:buChar char="•"/>
            </a:pPr>
            <a:r>
              <a:rPr sz="2000">
                <a:latin typeface="Calibri"/>
              </a:rPr>
              <a:t>Model risk management</a:t>
            </a:r>
          </a:p>
          <a:p>
            <a:pPr lvl="1">
              <a:lnSpc>
                <a:spcPct val="100000"/>
              </a:lnSpc>
              <a:spcBef>
                <a:spcPts val="0"/>
              </a:spcBef>
              <a:spcAft>
                <a:spcPts val="0"/>
              </a:spcAft>
              <a:buChar char="•"/>
            </a:pPr>
            <a:r>
              <a:rPr sz="2000">
                <a:latin typeface="Calibri"/>
              </a:rPr>
              <a:t>Data lineage &amp; versioning</a:t>
            </a:r>
          </a:p>
          <a:p>
            <a:pPr lvl="1">
              <a:lnSpc>
                <a:spcPct val="100000"/>
              </a:lnSpc>
              <a:spcBef>
                <a:spcPts val="0"/>
              </a:spcBef>
              <a:spcAft>
                <a:spcPts val="0"/>
              </a:spcAft>
              <a:buChar char="•"/>
            </a:pPr>
            <a:r>
              <a:rPr sz="2000">
                <a:latin typeface="Calibri"/>
              </a:rPr>
              <a:t>Independent V&amp;V</a:t>
            </a:r>
          </a:p>
          <a:p>
            <a:pPr>
              <a:lnSpc>
                <a:spcPct val="100000"/>
              </a:lnSpc>
              <a:spcBef>
                <a:spcPts val="0"/>
              </a:spcBef>
              <a:spcAft>
                <a:spcPts val="0"/>
              </a:spcAft>
              <a:buChar char="•"/>
            </a:pPr>
            <a:r>
              <a:rPr sz="2000">
                <a:latin typeface="Calibri"/>
              </a:rPr>
              <a:t>Human factors</a:t>
            </a:r>
          </a:p>
          <a:p>
            <a:pPr lvl="1">
              <a:lnSpc>
                <a:spcPct val="100000"/>
              </a:lnSpc>
              <a:spcBef>
                <a:spcPts val="0"/>
              </a:spcBef>
              <a:spcAft>
                <a:spcPts val="0"/>
              </a:spcAft>
              <a:buChar char="•"/>
            </a:pPr>
            <a:r>
              <a:rPr sz="2000">
                <a:latin typeface="Calibri"/>
              </a:rPr>
              <a:t>Procedural safeguards</a:t>
            </a:r>
          </a:p>
          <a:p>
            <a:pPr lvl="1">
              <a:lnSpc>
                <a:spcPct val="100000"/>
              </a:lnSpc>
              <a:spcBef>
                <a:spcPts val="0"/>
              </a:spcBef>
              <a:spcAft>
                <a:spcPts val="0"/>
              </a:spcAft>
              <a:buChar char="•"/>
            </a:pPr>
            <a:r>
              <a:rPr sz="2000">
                <a:latin typeface="Calibri"/>
              </a:rPr>
              <a:t>Training &amp; adoption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EFD44-7351-413F-B440-E9CC89CD9FB0}"/>
              </a:ext>
            </a:extLst>
          </p:cNvPr>
          <p:cNvSpPr>
            <a:spLocks noGrp="1"/>
          </p:cNvSpPr>
          <p:nvPr>
            <p:ph type="title"/>
          </p:nvPr>
        </p:nvSpPr>
        <p:spPr/>
        <p:txBody>
          <a:bodyPr/>
          <a:lstStyle/>
          <a:p>
            <a:r>
              <a:rPr lang="en-US" sz="3000" b="1" dirty="0"/>
              <a:t>Slide Title</a:t>
            </a:r>
          </a:p>
        </p:txBody>
      </p:sp>
      <p:sp>
        <p:nvSpPr>
          <p:cNvPr id="7" name="Text Placeholder 6">
            <a:extLst>
              <a:ext uri="{FF2B5EF4-FFF2-40B4-BE49-F238E27FC236}">
                <a16:creationId xmlns:a16="http://schemas.microsoft.com/office/drawing/2014/main" id="{5E6928C6-0482-403C-B0F6-281789143775}"/>
              </a:ext>
            </a:extLst>
          </p:cNvPr>
          <p:cNvSpPr>
            <a:spLocks noGrp="1"/>
          </p:cNvSpPr>
          <p:nvPr>
            <p:ph type="body" sz="quarter" idx="16"/>
          </p:nvPr>
        </p:nvSpPr>
        <p:spPr/>
        <p:txBody>
          <a:bodyPr/>
          <a:lstStyle/>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p:txBody>
      </p:sp>
      <p:pic>
        <p:nvPicPr>
          <p:cNvPr id="10" name="Picture Placeholder 9">
            <a:extLst>
              <a:ext uri="{FF2B5EF4-FFF2-40B4-BE49-F238E27FC236}">
                <a16:creationId xmlns:a16="http://schemas.microsoft.com/office/drawing/2014/main" id="{4036466F-0146-4E27-8914-6C6B768B6AD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1723" b="11723"/>
          <a:stretch/>
        </p:blipFill>
        <p:spPr/>
      </p:pic>
      <p:sp>
        <p:nvSpPr>
          <p:cNvPr id="2" name="Text Placeholder 1">
            <a:extLst>
              <a:ext uri="{FF2B5EF4-FFF2-40B4-BE49-F238E27FC236}">
                <a16:creationId xmlns:a16="http://schemas.microsoft.com/office/drawing/2014/main" id="{7A262F77-6AA5-469C-B9D7-1FA8BF38FD0E}"/>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09943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08F53C6-6E71-4C9A-9F03-A28648AEF57B}"/>
              </a:ext>
            </a:extLst>
          </p:cNvPr>
          <p:cNvSpPr>
            <a:spLocks noGrp="1"/>
          </p:cNvSpPr>
          <p:nvPr>
            <p:ph type="title"/>
          </p:nvPr>
        </p:nvSpPr>
        <p:spPr/>
        <p:txBody>
          <a:bodyPr/>
          <a:lstStyle/>
          <a:p>
            <a:r>
              <a:rPr lang="en-US" dirty="0"/>
              <a:t>Slide Title</a:t>
            </a:r>
          </a:p>
        </p:txBody>
      </p:sp>
      <p:pic>
        <p:nvPicPr>
          <p:cNvPr id="16" name="Picture Placeholder 9">
            <a:extLst>
              <a:ext uri="{FF2B5EF4-FFF2-40B4-BE49-F238E27FC236}">
                <a16:creationId xmlns:a16="http://schemas.microsoft.com/office/drawing/2014/main" id="{57B7080C-AE6F-4DF2-973E-016ADDB64968}"/>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t="9869" b="9869"/>
          <a:stretch/>
        </p:blipFill>
        <p:spPr>
          <a:xfrm>
            <a:off x="522288" y="1390650"/>
            <a:ext cx="3922712" cy="3173413"/>
          </a:xfrm>
        </p:spPr>
      </p:pic>
      <p:sp>
        <p:nvSpPr>
          <p:cNvPr id="15" name="Text Placeholder 14">
            <a:extLst>
              <a:ext uri="{FF2B5EF4-FFF2-40B4-BE49-F238E27FC236}">
                <a16:creationId xmlns:a16="http://schemas.microsoft.com/office/drawing/2014/main" id="{F737E2D7-31DF-4FCF-A38E-58DE40017FED}"/>
              </a:ext>
            </a:extLst>
          </p:cNvPr>
          <p:cNvSpPr>
            <a:spLocks noGrp="1"/>
          </p:cNvSpPr>
          <p:nvPr>
            <p:ph type="body" sz="quarter" idx="20"/>
          </p:nvPr>
        </p:nvSpPr>
        <p:spPr/>
        <p:txBody>
          <a:bodyPr/>
          <a:lstStyle/>
          <a:p>
            <a:endParaRPr lang="en-US"/>
          </a:p>
        </p:txBody>
      </p:sp>
      <p:pic>
        <p:nvPicPr>
          <p:cNvPr id="17" name="Picture Placeholder 9">
            <a:extLst>
              <a:ext uri="{FF2B5EF4-FFF2-40B4-BE49-F238E27FC236}">
                <a16:creationId xmlns:a16="http://schemas.microsoft.com/office/drawing/2014/main" id="{ED314F79-D966-4126-A5CC-729A29FBB76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9853" b="9853"/>
          <a:stretch/>
        </p:blipFill>
        <p:spPr>
          <a:xfrm>
            <a:off x="4765675" y="1390650"/>
            <a:ext cx="3921125" cy="3173413"/>
          </a:xfrm>
        </p:spPr>
      </p:pic>
      <p:sp>
        <p:nvSpPr>
          <p:cNvPr id="13" name="Text Placeholder 12">
            <a:extLst>
              <a:ext uri="{FF2B5EF4-FFF2-40B4-BE49-F238E27FC236}">
                <a16:creationId xmlns:a16="http://schemas.microsoft.com/office/drawing/2014/main" id="{A1FA7145-0379-4A13-831C-F929F566BD70}"/>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449394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022982-0AA8-43B4-9A70-FAA98261DC23}"/>
              </a:ext>
            </a:extLst>
          </p:cNvPr>
          <p:cNvSpPr>
            <a:spLocks noGrp="1"/>
          </p:cNvSpPr>
          <p:nvPr>
            <p:ph type="title"/>
          </p:nvPr>
        </p:nvSpPr>
        <p:spPr/>
        <p:txBody>
          <a:bodyPr/>
          <a:lstStyle/>
          <a:p>
            <a:r>
              <a:rPr lang="en-US" dirty="0"/>
              <a:t>Slide Title</a:t>
            </a:r>
          </a:p>
        </p:txBody>
      </p:sp>
      <p:sp>
        <p:nvSpPr>
          <p:cNvPr id="3" name="Text Placeholder 2">
            <a:extLst>
              <a:ext uri="{FF2B5EF4-FFF2-40B4-BE49-F238E27FC236}">
                <a16:creationId xmlns:a16="http://schemas.microsoft.com/office/drawing/2014/main" id="{7487A1B5-776B-4125-B0B9-EEDB6EB5931C}"/>
              </a:ext>
            </a:extLst>
          </p:cNvPr>
          <p:cNvSpPr>
            <a:spLocks noGrp="1"/>
          </p:cNvSpPr>
          <p:nvPr>
            <p:ph type="body" sz="quarter" idx="16"/>
          </p:nvPr>
        </p:nvSpPr>
        <p:spPr/>
        <p:txBody>
          <a:bodyPr/>
          <a:lstStyle/>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a:p>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p:txBody>
      </p:sp>
      <p:pic>
        <p:nvPicPr>
          <p:cNvPr id="11" name="Picture Placeholder 10">
            <a:extLst>
              <a:ext uri="{FF2B5EF4-FFF2-40B4-BE49-F238E27FC236}">
                <a16:creationId xmlns:a16="http://schemas.microsoft.com/office/drawing/2014/main" id="{42F0B606-9C19-4E48-B019-71E2D29A6405}"/>
              </a:ext>
            </a:extLst>
          </p:cNvPr>
          <p:cNvPicPr>
            <a:picLocks noGrp="1" noChangeAspect="1"/>
          </p:cNvPicPr>
          <p:nvPr>
            <p:ph type="pic" sz="quarter" idx="11"/>
          </p:nvPr>
        </p:nvPicPr>
        <p:blipFill rotWithShape="1">
          <a:blip r:embed="rId2"/>
          <a:srcRect l="75" r="75"/>
          <a:stretch/>
        </p:blipFill>
        <p:spPr/>
      </p:pic>
      <p:sp>
        <p:nvSpPr>
          <p:cNvPr id="4" name="Text Placeholder 3">
            <a:extLst>
              <a:ext uri="{FF2B5EF4-FFF2-40B4-BE49-F238E27FC236}">
                <a16:creationId xmlns:a16="http://schemas.microsoft.com/office/drawing/2014/main" id="{19ED1DC0-CE60-43AB-A52E-25E09C27CEB5}"/>
              </a:ext>
            </a:extLst>
          </p:cNvPr>
          <p:cNvSpPr>
            <a:spLocks noGrp="1"/>
          </p:cNvSpPr>
          <p:nvPr>
            <p:ph type="body" sz="quarter" idx="18"/>
          </p:nvPr>
        </p:nvSpPr>
        <p:spPr/>
        <p:txBody>
          <a:bodyPr/>
          <a:lstStyle/>
          <a:p>
            <a:r>
              <a:rPr lang="en-US" sz="1050" dirty="0"/>
              <a:t>(Author, Year)</a:t>
            </a:r>
          </a:p>
        </p:txBody>
      </p:sp>
    </p:spTree>
    <p:extLst>
      <p:ext uri="{BB962C8B-B14F-4D97-AF65-F5344CB8AC3E}">
        <p14:creationId xmlns:p14="http://schemas.microsoft.com/office/powerpoint/2010/main" val="2604900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AE942-7118-40DD-A419-83428848A961}"/>
              </a:ext>
            </a:extLst>
          </p:cNvPr>
          <p:cNvSpPr>
            <a:spLocks noGrp="1"/>
          </p:cNvSpPr>
          <p:nvPr>
            <p:ph type="title"/>
          </p:nvPr>
        </p:nvSpPr>
        <p:spPr/>
        <p:txBody>
          <a:bodyPr/>
          <a:lstStyle/>
          <a:p>
            <a:r>
              <a:rPr lang="en-US" dirty="0"/>
              <a:t>Slide Title</a:t>
            </a:r>
          </a:p>
        </p:txBody>
      </p:sp>
      <p:sp>
        <p:nvSpPr>
          <p:cNvPr id="3" name="Text Placeholder 2">
            <a:extLst>
              <a:ext uri="{FF2B5EF4-FFF2-40B4-BE49-F238E27FC236}">
                <a16:creationId xmlns:a16="http://schemas.microsoft.com/office/drawing/2014/main" id="{898E920E-A75A-4C2A-BA09-DA080869242E}"/>
              </a:ext>
            </a:extLst>
          </p:cNvPr>
          <p:cNvSpPr>
            <a:spLocks noGrp="1"/>
          </p:cNvSpPr>
          <p:nvPr>
            <p:ph type="body" sz="quarter" idx="16"/>
          </p:nvPr>
        </p:nvSpPr>
        <p:spPr/>
        <p:txBody>
          <a:bodyPr/>
          <a:lstStyle/>
          <a:p>
            <a:pPr>
              <a:spcBef>
                <a:spcPts val="600"/>
              </a:spcBef>
            </a:pPr>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p>
          <a:p>
            <a:pPr>
              <a:spcBef>
                <a:spcPts val="600"/>
              </a:spcBef>
            </a:pPr>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p>
          <a:p>
            <a:pPr>
              <a:spcBef>
                <a:spcPts val="600"/>
              </a:spcBef>
            </a:pPr>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p>
          <a:p>
            <a:pPr>
              <a:spcBef>
                <a:spcPts val="600"/>
              </a:spcBef>
            </a:pPr>
            <a:r>
              <a:rPr lang="en-US" dirty="0"/>
              <a:t>Lorem ipsum dolor </a:t>
            </a:r>
            <a:r>
              <a:rPr lang="en-US" dirty="0" err="1"/>
              <a:t>sita</a:t>
            </a:r>
            <a:r>
              <a:rPr lang="en-US" dirty="0"/>
              <a:t> </a:t>
            </a:r>
            <a:r>
              <a:rPr lang="en-US" dirty="0" err="1"/>
              <a:t>amet</a:t>
            </a:r>
            <a:r>
              <a:rPr lang="en-US" dirty="0"/>
              <a:t> </a:t>
            </a:r>
            <a:r>
              <a:rPr lang="en-US" dirty="0" err="1"/>
              <a:t>consec</a:t>
            </a:r>
            <a:r>
              <a:rPr lang="en-US" dirty="0"/>
              <a:t> </a:t>
            </a:r>
            <a:r>
              <a:rPr lang="en-US" dirty="0" err="1"/>
              <a:t>teturasi</a:t>
            </a:r>
            <a:r>
              <a:rPr lang="en-US" dirty="0"/>
              <a:t> </a:t>
            </a:r>
            <a:r>
              <a:rPr lang="en-US" dirty="0" err="1"/>
              <a:t>tdipiscingesa</a:t>
            </a:r>
            <a:r>
              <a:rPr lang="en-US" dirty="0"/>
              <a:t> </a:t>
            </a:r>
            <a:r>
              <a:rPr lang="en-US" dirty="0" err="1"/>
              <a:t>nibuhase</a:t>
            </a:r>
            <a:r>
              <a:rPr lang="en-US" dirty="0"/>
              <a:t> </a:t>
            </a:r>
            <a:r>
              <a:rPr lang="en-US" dirty="0" err="1"/>
              <a:t>eget</a:t>
            </a:r>
            <a:r>
              <a:rPr lang="en-US" dirty="0"/>
              <a:t> </a:t>
            </a:r>
            <a:r>
              <a:rPr lang="en-US" dirty="0" err="1"/>
              <a:t>justo</a:t>
            </a:r>
            <a:r>
              <a:rPr lang="en-US" dirty="0"/>
              <a:t> </a:t>
            </a:r>
            <a:r>
              <a:rPr lang="en-US" dirty="0" err="1"/>
              <a:t>seda</a:t>
            </a:r>
            <a:endParaRPr lang="en-US" dirty="0"/>
          </a:p>
        </p:txBody>
      </p:sp>
      <p:pic>
        <p:nvPicPr>
          <p:cNvPr id="11" name="Picture Placeholder 10">
            <a:extLst>
              <a:ext uri="{FF2B5EF4-FFF2-40B4-BE49-F238E27FC236}">
                <a16:creationId xmlns:a16="http://schemas.microsoft.com/office/drawing/2014/main" id="{CBEA7CA9-244D-4A97-891B-157875A8D4EF}"/>
              </a:ext>
            </a:extLst>
          </p:cNvPr>
          <p:cNvPicPr>
            <a:picLocks noGrp="1" noChangeAspect="1"/>
          </p:cNvPicPr>
          <p:nvPr>
            <p:ph type="pic" sz="quarter" idx="10"/>
          </p:nvPr>
        </p:nvPicPr>
        <p:blipFill rotWithShape="1">
          <a:blip r:embed="rId2"/>
          <a:srcRect t="32" b="32"/>
          <a:stretch/>
        </p:blipFill>
        <p:spPr/>
      </p:pic>
      <p:sp>
        <p:nvSpPr>
          <p:cNvPr id="4" name="Text Placeholder 3">
            <a:extLst>
              <a:ext uri="{FF2B5EF4-FFF2-40B4-BE49-F238E27FC236}">
                <a16:creationId xmlns:a16="http://schemas.microsoft.com/office/drawing/2014/main" id="{C6050FE0-A98D-4F3A-9D16-A207049B8949}"/>
              </a:ext>
            </a:extLst>
          </p:cNvPr>
          <p:cNvSpPr>
            <a:spLocks noGrp="1"/>
          </p:cNvSpPr>
          <p:nvPr>
            <p:ph type="body" sz="quarter" idx="18"/>
          </p:nvPr>
        </p:nvSpPr>
        <p:spPr/>
        <p:txBody>
          <a:bodyPr/>
          <a:lstStyle/>
          <a:p>
            <a:r>
              <a:rPr lang="en-US" sz="1050" dirty="0"/>
              <a:t>(Author, Year)</a:t>
            </a:r>
          </a:p>
        </p:txBody>
      </p:sp>
    </p:spTree>
    <p:extLst>
      <p:ext uri="{BB962C8B-B14F-4D97-AF65-F5344CB8AC3E}">
        <p14:creationId xmlns:p14="http://schemas.microsoft.com/office/powerpoint/2010/main" val="2586062799"/>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E7BFEBF-5F5F-48C4-B277-25B3747AE3C8}" vid="{F776C23C-7C7E-4623-845C-6A17BB0559F3}"/>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E7BFEBF-5F5F-48C4-B277-25B3747AE3C8}" vid="{84E99DC9-2B52-4F34-9FC7-E8AEB634390C}"/>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E7BFEBF-5F5F-48C4-B277-25B3747AE3C8}" vid="{DC50C5C8-F1BB-41C6-A843-28857F902D99}"/>
    </a:ext>
  </a:extLst>
</a:theme>
</file>

<file path=ppt/theme/theme4.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E7BFEBF-5F5F-48C4-B277-25B3747AE3C8}" vid="{1435F102-6FA6-4983-B703-3798ED1DD01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F4BF425C29844886BCAEB819B6A4A5" ma:contentTypeVersion="3" ma:contentTypeDescription="Create a new document." ma:contentTypeScope="" ma:versionID="0c7f56070fa582cd7d7c5b27eb0cbb28">
  <xsd:schema xmlns:xsd="http://www.w3.org/2001/XMLSchema" xmlns:xs="http://www.w3.org/2001/XMLSchema" xmlns:p="http://schemas.microsoft.com/office/2006/metadata/properties" xmlns:ns2="96cd2315-0735-4162-9fdf-b5474cb28c2a" targetNamespace="http://schemas.microsoft.com/office/2006/metadata/properties" ma:root="true" ma:fieldsID="bb9c99ac750ca0509327d56b744324dd" ns2:_="">
    <xsd:import namespace="96cd2315-0735-4162-9fdf-b5474cb28c2a"/>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cd2315-0735-4162-9fdf-b5474cb28c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75B1A69-65F5-45DE-B74D-A40286431B4F}"/>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F8A04465-0014-4D33-ABA2-D6924F11FEE0}">
  <ds:schemaRefs>
    <ds:schemaRef ds:uri="http://schemas.openxmlformats.org/package/2006/metadata/core-properties"/>
    <ds:schemaRef ds:uri="http://purl.org/dc/terms/"/>
    <ds:schemaRef ds:uri="http://purl.org/dc/elements/1.1/"/>
    <ds:schemaRef ds:uri="e3b5c32c-df6c-443f-b08b-73d85d62f2b5"/>
    <ds:schemaRef ds:uri="168931df-3f45-4445-be76-105235143e52"/>
    <ds:schemaRef ds:uri="http://schemas.microsoft.com/office/2006/documentManagement/types"/>
    <ds:schemaRef ds:uri="http://purl.org/dc/dcmitype/"/>
    <ds:schemaRef ds:uri="http://www.w3.org/XML/1998/namespac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17</TotalTime>
  <Words>4181</Words>
  <Application>Microsoft Macintosh PowerPoint</Application>
  <PresentationFormat>On-screen Show (16:9)</PresentationFormat>
  <Paragraphs>517</Paragraphs>
  <Slides>56</Slides>
  <Notes>4</Notes>
  <HiddenSlides>3</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56</vt:i4>
      </vt:variant>
    </vt:vector>
  </HeadingPairs>
  <TitlesOfParts>
    <vt:vector size="69" baseType="lpstr">
      <vt:lpstr>Arial</vt:lpstr>
      <vt:lpstr>Calibri</vt:lpstr>
      <vt:lpstr>Courier New</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1_EP Presentation Theme - Simple</vt:lpstr>
      <vt:lpstr>Alternative Text Requirements</vt:lpstr>
      <vt:lpstr>Course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Aconsectetuer adipiscing elit. Maecenas porttitor congue massa. Fusce posuere, magna sed pulvinar ultricies, purus lectus malesuada libero, sit amet commodo magna eros quis urna. Nunc viverra imperdiet enim. Aconsectetuer adipiscing elit. Maecenas porttitor congue massa.</vt:lpstr>
      <vt:lpstr>Aconsectetuer adipiscing elit. Maecenas porttitor congue massa. Fusce posuere, magna sed pulvinar ultricies, purus lectus malesuada libero, sit amet commodo magna eros quis urna. Nunc viverra imperdiet enim. Aconsectetuer adipiscing elit. Maecenas porttitor congue massa.</vt:lpstr>
      <vt:lpstr>Aconsectetuer adipiscing elit. Maecenas porttitor congue massa. Fusce posuere, magna sed pulvinar ultricies, purus lectus malesuada libero, sit amet commodo magna eros quis urna. Nunc viverra imperdiet enim. Aconsectetuer adipiscing elit. Maecenas porttitor congue massa.</vt:lpstr>
      <vt:lpstr>Slide Title</vt:lpstr>
      <vt:lpstr>Slide Title</vt:lpstr>
      <vt:lpstr>Slide Title</vt:lpstr>
      <vt:lpstr>Slide Title</vt:lpstr>
      <vt:lpstr>There is only one boss. The customer. And he can fire everybody in the company from the chairman on down, simply by spending his money somewhere else. -Sam Walton</vt:lpstr>
      <vt:lpstr>There is only one boss. The customer. And he can fire everybody in the company from the chairman on down, simply by spending his money somewhere else. -Sam Walton</vt:lpstr>
      <vt:lpstr>There is only one boss. The customer. And he can fire everybody in the company from the chairman on down, simply by spending his money somewhere else. -Sam Walton</vt:lpstr>
      <vt:lpstr>Slide Title</vt:lpstr>
      <vt:lpstr>Lorem ipsum dolor sit amet, consectetuer adipiscing elit. maecenas porttitor congue massa. fusce posuere, magna sed pulvinar ultricies, purus lectus malesuada libero, sit amet commodo magna eros quis urna. nunc viverra imperdiet enim. fusce est.</vt:lpstr>
      <vt:lpstr>Lorem ipsum dolor sit amet, consectetuer adipiscing elit. maecenas porttitor congue massa. fusce posuere, magna sed pulvinar ultricies, purus lectus malesuada libero, sit amet commodo magna eros quis urna. nunc viverra imperdiet enim. fusce est. </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Slide Title</vt:lpstr>
      <vt:lpstr>References</vt:lpstr>
      <vt:lpstr>Copyright The Johns Hopkins University 2023. All rights reserved.</vt:lpstr>
      <vt:lpstr>PowerPoint Presentation</vt:lpstr>
      <vt:lpstr>PowerPoint Presentation</vt:lpstr>
      <vt:lpstr>Branding Colors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Alternative Text Requirements</dc:title>
  <dc:creator>Katherine Springer</dc:creator>
  <cp:lastModifiedBy>Osmara Salas</cp:lastModifiedBy>
  <cp:revision>3</cp:revision>
  <dcterms:created xsi:type="dcterms:W3CDTF">2023-06-29T12:47:20Z</dcterms:created>
  <dcterms:modified xsi:type="dcterms:W3CDTF">2024-10-17T19:47:45Z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0x010100B7F4BF425C29844886BCAEB819B6A4A5</vt:lpwstr>
  </property>
</Properties>
</file>